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30.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Layouts/slideLayout29.xml" ContentType="application/vnd.openxmlformats-officedocument.presentationml.slideLayout+xml"/>
  <Override PartName="/ppt/slideLayouts/slideLayout32.xml" ContentType="application/vnd.openxmlformats-officedocument.presentationml.slideLayout+xml"/>
  <Override PartName="/ppt/slideLayouts/slideLayout18.xml" ContentType="application/vnd.openxmlformats-officedocument.presentationml.slideLayout+xml"/>
  <Override PartName="/ppt/slideLayouts/slideLayout2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Layouts/slideLayout31.xml" ContentType="application/vnd.openxmlformats-officedocument.presentationml.slideLayout+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5.xml" ContentType="application/vnd.openxmlformats-officedocument.presentationml.slideLayout+xml"/>
  <Override PartName="/ppt/slides/slide9.xml" ContentType="application/vnd.openxmlformats-officedocument.presentationml.slide+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27.xml" ContentType="application/vnd.openxmlformats-officedocument.presentationml.slideLayout+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 id="2147483660" r:id="rId2"/>
    <p:sldMasterId id="2147483672" r:id="rId3"/>
  </p:sldMasterIdLst>
  <p:sldIdLst>
    <p:sldId id="257" r:id="rId4"/>
    <p:sldId id="266" r:id="rId5"/>
    <p:sldId id="267" r:id="rId6"/>
    <p:sldId id="268" r:id="rId7"/>
    <p:sldId id="269" r:id="rId8"/>
    <p:sldId id="270" r:id="rId9"/>
    <p:sldId id="271" r:id="rId10"/>
    <p:sldId id="272"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45" d="100"/>
          <a:sy n="145" d="100"/>
        </p:scale>
        <p:origin x="-4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1.xml"/><Relationship Id="rId7" Type="http://schemas.openxmlformats.org/officeDocument/2006/relationships/slide" Target="slides/slide4.xml"/><Relationship Id="rId11"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 Target="slides/slide3.xml"/><Relationship Id="rId16" Type="http://schemas.openxmlformats.org/officeDocument/2006/relationships/theme" Target="theme/theme1.xml"/><Relationship Id="rId8" Type="http://schemas.openxmlformats.org/officeDocument/2006/relationships/slide" Target="slides/slide5.xml"/><Relationship Id="rId13" Type="http://schemas.openxmlformats.org/officeDocument/2006/relationships/printerSettings" Target="printerSettings/printerSettings1.bin"/><Relationship Id="rId10" Type="http://schemas.openxmlformats.org/officeDocument/2006/relationships/slide" Target="slides/slide7.xml"/><Relationship Id="rId5" Type="http://schemas.openxmlformats.org/officeDocument/2006/relationships/slide" Target="slides/slide2.xml"/><Relationship Id="rId15" Type="http://schemas.openxmlformats.org/officeDocument/2006/relationships/viewProps" Target="viewProps.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9" Type="http://schemas.openxmlformats.org/officeDocument/2006/relationships/slide" Target="slides/slide6.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DBD41-6C43-3B44-BDEE-9EB0946C9422}" type="datetimeFigureOut">
              <a:rPr lang="en-US" smtClean="0"/>
              <a:pPr/>
              <a:t>8/17/10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DBD41-6C43-3B44-BDEE-9EB0946C9422}" type="datetimeFigureOut">
              <a:rPr lang="en-US" smtClean="0"/>
              <a:pPr/>
              <a:t>8/17/10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DBD41-6C43-3B44-BDEE-9EB0946C9422}" type="datetimeFigureOut">
              <a:rPr lang="en-US" smtClean="0"/>
              <a:pPr/>
              <a:t>8/17/10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smtClean="0"/>
            </a:lvl1pPr>
          </a:lstStyle>
          <a:p>
            <a:pPr>
              <a:defRPr/>
            </a:pPr>
            <a:fld id="{02AB64C4-2364-DA46-AA1C-C3821C73C900}" type="datetime1">
              <a:rPr lang="en-US"/>
              <a:pPr>
                <a:defRPr/>
              </a:pPr>
              <a:t>8/17/10</a:t>
            </a:fld>
            <a:endParaRPr lang="en-US"/>
          </a:p>
        </p:txBody>
      </p:sp>
      <p:sp>
        <p:nvSpPr>
          <p:cNvPr id="12" name="Footer Placeholder 16"/>
          <p:cNvSpPr>
            <a:spLocks noGrp="1"/>
          </p:cNvSpPr>
          <p:nvPr>
            <p:ph type="ftr" sz="quarter" idx="11"/>
          </p:nvPr>
        </p:nvSpPr>
        <p:spPr/>
        <p:txBody>
          <a:bodyPr/>
          <a:lstStyle>
            <a:lvl1pPr>
              <a:defRPr smtClean="0"/>
            </a:lvl1pPr>
          </a:lstStyle>
          <a:p>
            <a:pPr>
              <a:defRPr/>
            </a:pPr>
            <a:r>
              <a:rPr lang="en-US"/>
              <a:t>Fire Protection Law</a:t>
            </a:r>
          </a:p>
        </p:txBody>
      </p:sp>
      <p:sp>
        <p:nvSpPr>
          <p:cNvPr id="13" name="Slide Number Placeholder 28"/>
          <p:cNvSpPr>
            <a:spLocks noGrp="1"/>
          </p:cNvSpPr>
          <p:nvPr>
            <p:ph type="sldNum" sz="quarter" idx="12"/>
          </p:nvPr>
        </p:nvSpPr>
        <p:spPr/>
        <p:txBody>
          <a:bodyPr/>
          <a:lstStyle>
            <a:lvl1pPr>
              <a:defRPr/>
            </a:lvl1pPr>
          </a:lstStyle>
          <a:p>
            <a:pPr>
              <a:defRPr/>
            </a:pPr>
            <a:fld id="{E0CBAA72-EC39-BF47-BA2A-18D94B3C49D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36D8BC3-5285-7047-AA2F-A433B4603D52}" type="datetime1">
              <a:rPr lang="en-US"/>
              <a:pPr>
                <a:defRPr/>
              </a:pPr>
              <a:t>8/17/10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Fire Protection Law</a:t>
            </a:r>
          </a:p>
        </p:txBody>
      </p:sp>
      <p:sp>
        <p:nvSpPr>
          <p:cNvPr id="6" name="Slide Number Placeholder 22"/>
          <p:cNvSpPr>
            <a:spLocks noGrp="1"/>
          </p:cNvSpPr>
          <p:nvPr>
            <p:ph type="sldNum" sz="quarter" idx="12"/>
          </p:nvPr>
        </p:nvSpPr>
        <p:spPr/>
        <p:txBody>
          <a:bodyPr/>
          <a:lstStyle>
            <a:lvl1pPr>
              <a:defRPr/>
            </a:lvl1pPr>
          </a:lstStyle>
          <a:p>
            <a:pPr>
              <a:defRPr/>
            </a:pPr>
            <a:fld id="{CD5851D7-3EB8-2F44-9020-FC079EA1CA5F}" type="slidenum">
              <a:rPr lang="en-US"/>
              <a:pPr>
                <a:defRPr/>
              </a:pPr>
              <a:t>‹#›</a:t>
            </a:fld>
            <a:endParaRPr lang="en-US"/>
          </a:p>
        </p:txBody>
      </p:sp>
    </p:spTree>
  </p:cSld>
  <p:clrMapOvr>
    <a:masterClrMapping/>
  </p:clrMapOvr>
  <p:transition>
    <p:cove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smtClean="0"/>
            </a:lvl1pPr>
          </a:lstStyle>
          <a:p>
            <a:pPr>
              <a:defRPr/>
            </a:pPr>
            <a:fld id="{5E27AC45-7CD0-7B4D-84A8-AEC27347D3D8}" type="datetime1">
              <a:rPr lang="en-US"/>
              <a:pPr>
                <a:defRPr/>
              </a:pPr>
              <a:t>8/17/10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smtClean="0"/>
            </a:lvl1pPr>
          </a:lstStyle>
          <a:p>
            <a:pPr>
              <a:defRPr/>
            </a:pPr>
            <a:r>
              <a:rPr lang="en-US"/>
              <a:t>Fire Protection Law</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43B55DC-EC26-884D-9F2E-63EA657A06C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3F04ED5-BA9A-144F-8B95-389AF360996B}" type="datetime1">
              <a:rPr lang="en-US"/>
              <a:pPr>
                <a:defRPr/>
              </a:pPr>
              <a:t>8/17/10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Fire Protection Law</a:t>
            </a:r>
          </a:p>
        </p:txBody>
      </p:sp>
      <p:sp>
        <p:nvSpPr>
          <p:cNvPr id="7" name="Slide Number Placeholder 22"/>
          <p:cNvSpPr>
            <a:spLocks noGrp="1"/>
          </p:cNvSpPr>
          <p:nvPr>
            <p:ph type="sldNum" sz="quarter" idx="12"/>
          </p:nvPr>
        </p:nvSpPr>
        <p:spPr/>
        <p:txBody>
          <a:bodyPr/>
          <a:lstStyle>
            <a:lvl1pPr>
              <a:defRPr/>
            </a:lvl1pPr>
          </a:lstStyle>
          <a:p>
            <a:pPr>
              <a:defRPr/>
            </a:pPr>
            <a:fld id="{80612520-4F78-8F48-AC7E-9B2D8834B775}" type="slidenum">
              <a:rPr lang="en-US"/>
              <a:pPr>
                <a:defRPr/>
              </a:pPr>
              <a:t>‹#›</a:t>
            </a:fld>
            <a:endParaRPr lang="en-US"/>
          </a:p>
        </p:txBody>
      </p:sp>
    </p:spTree>
  </p:cSld>
  <p:clrMapOvr>
    <a:masterClrMapping/>
  </p:clrMapOvr>
  <p:transition>
    <p:cove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D92C525-FB17-9843-B036-86EF07973096}" type="datetime1">
              <a:rPr lang="en-US"/>
              <a:pPr>
                <a:defRPr/>
              </a:pPr>
              <a:t>8/17/10</a:t>
            </a:fld>
            <a:endParaRPr lang="en-US" dirty="0"/>
          </a:p>
        </p:txBody>
      </p:sp>
      <p:sp>
        <p:nvSpPr>
          <p:cNvPr id="8" name="Footer Placeholder 2"/>
          <p:cNvSpPr>
            <a:spLocks noGrp="1"/>
          </p:cNvSpPr>
          <p:nvPr>
            <p:ph type="ftr" sz="quarter" idx="11"/>
          </p:nvPr>
        </p:nvSpPr>
        <p:spPr/>
        <p:txBody>
          <a:bodyPr/>
          <a:lstStyle>
            <a:lvl1pPr>
              <a:defRPr/>
            </a:lvl1pPr>
          </a:lstStyle>
          <a:p>
            <a:pPr>
              <a:defRPr/>
            </a:pPr>
            <a:r>
              <a:rPr lang="en-US"/>
              <a:t>Fire Protection Law</a:t>
            </a:r>
          </a:p>
        </p:txBody>
      </p:sp>
      <p:sp>
        <p:nvSpPr>
          <p:cNvPr id="9" name="Slide Number Placeholder 22"/>
          <p:cNvSpPr>
            <a:spLocks noGrp="1"/>
          </p:cNvSpPr>
          <p:nvPr>
            <p:ph type="sldNum" sz="quarter" idx="12"/>
          </p:nvPr>
        </p:nvSpPr>
        <p:spPr/>
        <p:txBody>
          <a:bodyPr/>
          <a:lstStyle>
            <a:lvl1pPr>
              <a:defRPr/>
            </a:lvl1pPr>
          </a:lstStyle>
          <a:p>
            <a:pPr>
              <a:defRPr/>
            </a:pPr>
            <a:fld id="{B2BDFE3B-B11C-9A44-996F-9E2CDAE11DC0}" type="slidenum">
              <a:rPr lang="en-US"/>
              <a:pPr>
                <a:defRPr/>
              </a:pPr>
              <a:t>‹#›</a:t>
            </a:fld>
            <a:endParaRPr lang="en-US"/>
          </a:p>
        </p:txBody>
      </p:sp>
    </p:spTree>
  </p:cSld>
  <p:clrMapOvr>
    <a:masterClrMapping/>
  </p:clrMapOvr>
  <p:transition>
    <p:cove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B15A93E-90C6-1142-A7D3-01899150113B}" type="datetime1">
              <a:rPr lang="en-US"/>
              <a:pPr>
                <a:defRPr/>
              </a:pPr>
              <a:t>8/17/10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Fire Protection Law</a:t>
            </a:r>
          </a:p>
        </p:txBody>
      </p:sp>
      <p:sp>
        <p:nvSpPr>
          <p:cNvPr id="5" name="Slide Number Placeholder 22"/>
          <p:cNvSpPr>
            <a:spLocks noGrp="1"/>
          </p:cNvSpPr>
          <p:nvPr>
            <p:ph type="sldNum" sz="quarter" idx="12"/>
          </p:nvPr>
        </p:nvSpPr>
        <p:spPr/>
        <p:txBody>
          <a:bodyPr/>
          <a:lstStyle>
            <a:lvl1pPr>
              <a:defRPr/>
            </a:lvl1pPr>
          </a:lstStyle>
          <a:p>
            <a:pPr>
              <a:defRPr/>
            </a:pPr>
            <a:fld id="{D3324EAC-4338-3642-8114-51C60C2374FF}" type="slidenum">
              <a:rPr lang="en-US"/>
              <a:pPr>
                <a:defRPr/>
              </a:pPr>
              <a:t>‹#›</a:t>
            </a:fld>
            <a:endParaRPr lang="en-US"/>
          </a:p>
        </p:txBody>
      </p:sp>
    </p:spTree>
  </p:cSld>
  <p:clrMapOvr>
    <a:masterClrMapping/>
  </p:clrMapOvr>
  <p:transition>
    <p:cove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22FF7DE-A390-6448-A3AA-C93579C4E192}" type="datetime1">
              <a:rPr lang="en-US"/>
              <a:pPr>
                <a:defRPr/>
              </a:pPr>
              <a:t>8/17/10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Fire Protection Law</a:t>
            </a:r>
          </a:p>
        </p:txBody>
      </p:sp>
      <p:sp>
        <p:nvSpPr>
          <p:cNvPr id="4" name="Slide Number Placeholder 22"/>
          <p:cNvSpPr>
            <a:spLocks noGrp="1"/>
          </p:cNvSpPr>
          <p:nvPr>
            <p:ph type="sldNum" sz="quarter" idx="12"/>
          </p:nvPr>
        </p:nvSpPr>
        <p:spPr/>
        <p:txBody>
          <a:bodyPr/>
          <a:lstStyle>
            <a:lvl1pPr>
              <a:defRPr/>
            </a:lvl1pPr>
          </a:lstStyle>
          <a:p>
            <a:pPr>
              <a:defRPr/>
            </a:pPr>
            <a:fld id="{BFDAA026-50F4-B74D-98A2-62B86E611183}" type="slidenum">
              <a:rPr lang="en-US"/>
              <a:pPr>
                <a:defRPr/>
              </a:pPr>
              <a:t>‹#›</a:t>
            </a:fld>
            <a:endParaRPr lang="en-US"/>
          </a:p>
        </p:txBody>
      </p:sp>
    </p:spTree>
  </p:cSld>
  <p:clrMapOvr>
    <a:masterClrMapping/>
  </p:clrMapOvr>
  <p:transition>
    <p:cove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smtClean="0"/>
            </a:lvl1pPr>
          </a:lstStyle>
          <a:p>
            <a:pPr>
              <a:defRPr/>
            </a:pPr>
            <a:fld id="{765A4C95-C8AE-5741-9866-1D0DF9D5708A}" type="datetime1">
              <a:rPr lang="en-US"/>
              <a:pPr>
                <a:defRPr/>
              </a:pPr>
              <a:t>8/17/10</a:t>
            </a:fld>
            <a:endParaRPr lang="en-US"/>
          </a:p>
        </p:txBody>
      </p:sp>
      <p:sp>
        <p:nvSpPr>
          <p:cNvPr id="8" name="Footer Placeholder 5"/>
          <p:cNvSpPr>
            <a:spLocks noGrp="1"/>
          </p:cNvSpPr>
          <p:nvPr>
            <p:ph type="ftr" sz="quarter" idx="11"/>
          </p:nvPr>
        </p:nvSpPr>
        <p:spPr/>
        <p:txBody>
          <a:bodyPr/>
          <a:lstStyle>
            <a:lvl1pPr>
              <a:defRPr smtClean="0"/>
            </a:lvl1pPr>
          </a:lstStyle>
          <a:p>
            <a:pPr>
              <a:defRPr/>
            </a:pPr>
            <a:r>
              <a:rPr lang="en-US"/>
              <a:t>Fire Protection Law</a:t>
            </a:r>
          </a:p>
        </p:txBody>
      </p:sp>
      <p:sp>
        <p:nvSpPr>
          <p:cNvPr id="9" name="Slide Number Placeholder 6"/>
          <p:cNvSpPr>
            <a:spLocks noGrp="1"/>
          </p:cNvSpPr>
          <p:nvPr>
            <p:ph type="sldNum" sz="quarter" idx="12"/>
          </p:nvPr>
        </p:nvSpPr>
        <p:spPr/>
        <p:txBody>
          <a:bodyPr/>
          <a:lstStyle>
            <a:lvl1pPr>
              <a:defRPr/>
            </a:lvl1pPr>
          </a:lstStyle>
          <a:p>
            <a:pPr>
              <a:defRPr/>
            </a:pPr>
            <a:fld id="{35FE2F60-2608-F04D-9D0B-DC3C8E46CA8F}" type="slidenum">
              <a:rPr lang="en-US"/>
              <a:pPr>
                <a:defRPr/>
              </a:pPr>
              <a:t>‹#›</a:t>
            </a:fld>
            <a:endParaRPr lang="en-US"/>
          </a:p>
        </p:txBody>
      </p:sp>
    </p:spTree>
  </p:cSld>
  <p:clrMapOvr>
    <a:masterClrMapping/>
  </p:clrMapOvr>
  <p:transition>
    <p:cove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DBD41-6C43-3B44-BDEE-9EB0946C9422}" type="datetimeFigureOut">
              <a:rPr lang="en-US" smtClean="0"/>
              <a:pPr/>
              <a:t>8/17/10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smtClean="0"/>
            </a:lvl1pPr>
          </a:lstStyle>
          <a:p>
            <a:pPr>
              <a:defRPr/>
            </a:pPr>
            <a:fld id="{00269CE3-5D50-5D42-92C4-B24CD58A3A0A}" type="datetime1">
              <a:rPr lang="en-US"/>
              <a:pPr>
                <a:defRPr/>
              </a:pPr>
              <a:t>8/17/10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smtClean="0"/>
            </a:lvl1pPr>
          </a:lstStyle>
          <a:p>
            <a:pPr>
              <a:defRPr/>
            </a:pPr>
            <a:r>
              <a:rPr lang="en-US"/>
              <a:t>Fire Protection Law</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14A0D339-469A-C549-9F02-721117FB200A}" type="slidenum">
              <a:rPr lang="en-US"/>
              <a:pPr>
                <a:defRPr/>
              </a:pPr>
              <a:t>‹#›</a:t>
            </a:fld>
            <a:endParaRPr lang="en-US"/>
          </a:p>
        </p:txBody>
      </p:sp>
    </p:spTree>
  </p:cSld>
  <p:clrMapOvr>
    <a:masterClrMapping/>
  </p:clrMapOvr>
  <p:transition>
    <p:cove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0D2C9EA-89FB-B141-9FBC-EFB51AD6F69D}" type="datetime1">
              <a:rPr lang="en-US"/>
              <a:pPr>
                <a:defRPr/>
              </a:pPr>
              <a:t>8/17/10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Fire Protection Law</a:t>
            </a:r>
          </a:p>
        </p:txBody>
      </p:sp>
      <p:sp>
        <p:nvSpPr>
          <p:cNvPr id="6" name="Slide Number Placeholder 22"/>
          <p:cNvSpPr>
            <a:spLocks noGrp="1"/>
          </p:cNvSpPr>
          <p:nvPr>
            <p:ph type="sldNum" sz="quarter" idx="12"/>
          </p:nvPr>
        </p:nvSpPr>
        <p:spPr/>
        <p:txBody>
          <a:bodyPr/>
          <a:lstStyle>
            <a:lvl1pPr>
              <a:defRPr/>
            </a:lvl1pPr>
          </a:lstStyle>
          <a:p>
            <a:pPr>
              <a:defRPr/>
            </a:pPr>
            <a:fld id="{68F1B3B9-5BED-DC46-B6EB-A0E2CD7FA02D}" type="slidenum">
              <a:rPr lang="en-US"/>
              <a:pPr>
                <a:defRPr/>
              </a:pPr>
              <a:t>‹#›</a:t>
            </a:fld>
            <a:endParaRPr lang="en-US"/>
          </a:p>
        </p:txBody>
      </p:sp>
    </p:spTree>
  </p:cSld>
  <p:clrMapOvr>
    <a:masterClrMapping/>
  </p:clrMapOvr>
  <p:transition>
    <p:cove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2209F82-809D-E144-9AA1-534517B7764A}" type="datetime1">
              <a:rPr lang="en-US"/>
              <a:pPr>
                <a:defRPr/>
              </a:pPr>
              <a:t>8/17/10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Fire Protection Law</a:t>
            </a:r>
          </a:p>
        </p:txBody>
      </p:sp>
      <p:sp>
        <p:nvSpPr>
          <p:cNvPr id="6" name="Slide Number Placeholder 22"/>
          <p:cNvSpPr>
            <a:spLocks noGrp="1"/>
          </p:cNvSpPr>
          <p:nvPr>
            <p:ph type="sldNum" sz="quarter" idx="12"/>
          </p:nvPr>
        </p:nvSpPr>
        <p:spPr/>
        <p:txBody>
          <a:bodyPr/>
          <a:lstStyle>
            <a:lvl1pPr>
              <a:defRPr/>
            </a:lvl1pPr>
          </a:lstStyle>
          <a:p>
            <a:pPr>
              <a:defRPr/>
            </a:pPr>
            <a:fld id="{594B9B55-1D5B-EE43-A004-591143E6786E}" type="slidenum">
              <a:rPr lang="en-US"/>
              <a:pPr>
                <a:defRPr/>
              </a:pPr>
              <a:t>‹#›</a:t>
            </a:fld>
            <a:endParaRPr lang="en-US"/>
          </a:p>
        </p:txBody>
      </p:sp>
    </p:spTree>
  </p:cSld>
  <p:clrMapOvr>
    <a:masterClrMapping/>
  </p:clrMapOvr>
  <p:transition>
    <p:cove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CF72AF8E-631B-6D47-A366-6A39D542B0EE}" type="datetime1">
              <a:rPr lang="en-US"/>
              <a:pPr>
                <a:defRPr/>
              </a:pPr>
              <a:t>8/17/10</a:t>
            </a:fld>
            <a:endParaRPr lang="en-US"/>
          </a:p>
        </p:txBody>
      </p:sp>
      <p:sp>
        <p:nvSpPr>
          <p:cNvPr id="12" name="Footer Placeholder 16"/>
          <p:cNvSpPr>
            <a:spLocks noGrp="1"/>
          </p:cNvSpPr>
          <p:nvPr>
            <p:ph type="ftr" sz="quarter" idx="11"/>
          </p:nvPr>
        </p:nvSpPr>
        <p:spPr/>
        <p:txBody>
          <a:bodyPr/>
          <a:lstStyle>
            <a:lvl1pPr>
              <a:defRPr/>
            </a:lvl1pPr>
          </a:lstStyle>
          <a:p>
            <a:pPr>
              <a:defRPr/>
            </a:pPr>
            <a:r>
              <a:rPr lang="en-US"/>
              <a:t>Fire Protection Law</a:t>
            </a:r>
          </a:p>
        </p:txBody>
      </p:sp>
      <p:sp>
        <p:nvSpPr>
          <p:cNvPr id="13" name="Slide Number Placeholder 28"/>
          <p:cNvSpPr>
            <a:spLocks noGrp="1"/>
          </p:cNvSpPr>
          <p:nvPr>
            <p:ph type="sldNum" sz="quarter" idx="12"/>
          </p:nvPr>
        </p:nvSpPr>
        <p:spPr/>
        <p:txBody>
          <a:bodyPr/>
          <a:lstStyle>
            <a:lvl1pPr>
              <a:defRPr/>
            </a:lvl1pPr>
          </a:lstStyle>
          <a:p>
            <a:pPr>
              <a:defRPr/>
            </a:pPr>
            <a:fld id="{38C98498-FE6E-8649-B63A-6113CDE819C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2582814-8933-E343-A96B-B6C6853DDA2E}" type="datetime1">
              <a:rPr lang="en-US"/>
              <a:pPr>
                <a:defRPr/>
              </a:pPr>
              <a:t>8/17/10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Fire Protection Law</a:t>
            </a:r>
          </a:p>
        </p:txBody>
      </p:sp>
      <p:sp>
        <p:nvSpPr>
          <p:cNvPr id="6" name="Slide Number Placeholder 22"/>
          <p:cNvSpPr>
            <a:spLocks noGrp="1"/>
          </p:cNvSpPr>
          <p:nvPr>
            <p:ph type="sldNum" sz="quarter" idx="12"/>
          </p:nvPr>
        </p:nvSpPr>
        <p:spPr/>
        <p:txBody>
          <a:bodyPr/>
          <a:lstStyle>
            <a:lvl1pPr>
              <a:defRPr/>
            </a:lvl1pPr>
          </a:lstStyle>
          <a:p>
            <a:pPr>
              <a:defRPr/>
            </a:pPr>
            <a:fld id="{44ADC47F-C014-B14C-BD83-0B051D6EEA50}" type="slidenum">
              <a:rPr lang="en-US"/>
              <a:pPr>
                <a:defRPr/>
              </a:pPr>
              <a:t>‹#›</a:t>
            </a:fld>
            <a:endParaRPr lang="en-US"/>
          </a:p>
        </p:txBody>
      </p:sp>
    </p:spTree>
  </p:cSld>
  <p:clrMapOvr>
    <a:masterClrMapping/>
  </p:clrMapOvr>
  <p:transition>
    <p:cove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B432B170-FB56-A743-BFD8-CDDB4063D5BF}" type="datetime1">
              <a:rPr lang="en-US"/>
              <a:pPr>
                <a:defRPr/>
              </a:pPr>
              <a:t>8/17/10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Fire Protection Law</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E772025-BAD6-2546-AF89-A43BDB382CE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cove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FFD6754-6056-2D4C-813C-E2DE9A2D1537}" type="datetime1">
              <a:rPr lang="en-US"/>
              <a:pPr>
                <a:defRPr/>
              </a:pPr>
              <a:t>8/17/10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Fire Protection Law</a:t>
            </a:r>
          </a:p>
        </p:txBody>
      </p:sp>
      <p:sp>
        <p:nvSpPr>
          <p:cNvPr id="7" name="Slide Number Placeholder 22"/>
          <p:cNvSpPr>
            <a:spLocks noGrp="1"/>
          </p:cNvSpPr>
          <p:nvPr>
            <p:ph type="sldNum" sz="quarter" idx="12"/>
          </p:nvPr>
        </p:nvSpPr>
        <p:spPr/>
        <p:txBody>
          <a:bodyPr/>
          <a:lstStyle>
            <a:lvl1pPr>
              <a:defRPr/>
            </a:lvl1pPr>
          </a:lstStyle>
          <a:p>
            <a:pPr>
              <a:defRPr/>
            </a:pPr>
            <a:fld id="{4BB67F75-281D-F84D-90D5-CEB9C50ECADD}" type="slidenum">
              <a:rPr lang="en-US"/>
              <a:pPr>
                <a:defRPr/>
              </a:pPr>
              <a:t>‹#›</a:t>
            </a:fld>
            <a:endParaRPr lang="en-US"/>
          </a:p>
        </p:txBody>
      </p:sp>
    </p:spTree>
  </p:cSld>
  <p:clrMapOvr>
    <a:masterClrMapping/>
  </p:clrMapOvr>
  <p:transition>
    <p:cove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B5CE5CBA-B0D2-4C44-A5D1-4A85A13E6144}" type="datetime1">
              <a:rPr lang="en-US"/>
              <a:pPr>
                <a:defRPr/>
              </a:pPr>
              <a:t>8/17/10</a:t>
            </a:fld>
            <a:endParaRPr lang="en-US" dirty="0"/>
          </a:p>
        </p:txBody>
      </p:sp>
      <p:sp>
        <p:nvSpPr>
          <p:cNvPr id="8" name="Footer Placeholder 2"/>
          <p:cNvSpPr>
            <a:spLocks noGrp="1"/>
          </p:cNvSpPr>
          <p:nvPr>
            <p:ph type="ftr" sz="quarter" idx="11"/>
          </p:nvPr>
        </p:nvSpPr>
        <p:spPr/>
        <p:txBody>
          <a:bodyPr/>
          <a:lstStyle>
            <a:lvl1pPr>
              <a:defRPr/>
            </a:lvl1pPr>
          </a:lstStyle>
          <a:p>
            <a:pPr>
              <a:defRPr/>
            </a:pPr>
            <a:r>
              <a:rPr lang="en-US"/>
              <a:t>Fire Protection Law</a:t>
            </a:r>
          </a:p>
        </p:txBody>
      </p:sp>
      <p:sp>
        <p:nvSpPr>
          <p:cNvPr id="9" name="Slide Number Placeholder 22"/>
          <p:cNvSpPr>
            <a:spLocks noGrp="1"/>
          </p:cNvSpPr>
          <p:nvPr>
            <p:ph type="sldNum" sz="quarter" idx="12"/>
          </p:nvPr>
        </p:nvSpPr>
        <p:spPr/>
        <p:txBody>
          <a:bodyPr/>
          <a:lstStyle>
            <a:lvl1pPr>
              <a:defRPr/>
            </a:lvl1pPr>
          </a:lstStyle>
          <a:p>
            <a:pPr>
              <a:defRPr/>
            </a:pPr>
            <a:fld id="{E1F90055-4D2E-BF46-A1E4-3D73E189A8AD}" type="slidenum">
              <a:rPr lang="en-US"/>
              <a:pPr>
                <a:defRPr/>
              </a:pPr>
              <a:t>‹#›</a:t>
            </a:fld>
            <a:endParaRPr lang="en-US"/>
          </a:p>
        </p:txBody>
      </p:sp>
    </p:spTree>
  </p:cSld>
  <p:clrMapOvr>
    <a:masterClrMapping/>
  </p:clrMapOvr>
  <p:transition>
    <p:cove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04AD883-033F-F04D-A4FE-50D719953C71}" type="datetime1">
              <a:rPr lang="en-US"/>
              <a:pPr>
                <a:defRPr/>
              </a:pPr>
              <a:t>8/17/10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Fire Protection Law</a:t>
            </a:r>
          </a:p>
        </p:txBody>
      </p:sp>
      <p:sp>
        <p:nvSpPr>
          <p:cNvPr id="5" name="Slide Number Placeholder 22"/>
          <p:cNvSpPr>
            <a:spLocks noGrp="1"/>
          </p:cNvSpPr>
          <p:nvPr>
            <p:ph type="sldNum" sz="quarter" idx="12"/>
          </p:nvPr>
        </p:nvSpPr>
        <p:spPr/>
        <p:txBody>
          <a:bodyPr/>
          <a:lstStyle>
            <a:lvl1pPr>
              <a:defRPr/>
            </a:lvl1pPr>
          </a:lstStyle>
          <a:p>
            <a:pPr>
              <a:defRPr/>
            </a:pPr>
            <a:fld id="{AEFFFF24-AAE1-1241-9C23-B7ABE21AB727}" type="slidenum">
              <a:rPr lang="en-US"/>
              <a:pPr>
                <a:defRPr/>
              </a:pPr>
              <a:t>‹#›</a:t>
            </a:fld>
            <a:endParaRPr lang="en-US"/>
          </a:p>
        </p:txBody>
      </p:sp>
    </p:spTree>
  </p:cSld>
  <p:clrMapOvr>
    <a:masterClrMapping/>
  </p:clrMapOvr>
  <p:transition>
    <p:cove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7AA3497-26C7-FB4A-B915-314E2DA66FCF}" type="datetime1">
              <a:rPr lang="en-US"/>
              <a:pPr>
                <a:defRPr/>
              </a:pPr>
              <a:t>8/17/10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Fire Protection Law</a:t>
            </a:r>
          </a:p>
        </p:txBody>
      </p:sp>
      <p:sp>
        <p:nvSpPr>
          <p:cNvPr id="4" name="Slide Number Placeholder 22"/>
          <p:cNvSpPr>
            <a:spLocks noGrp="1"/>
          </p:cNvSpPr>
          <p:nvPr>
            <p:ph type="sldNum" sz="quarter" idx="12"/>
          </p:nvPr>
        </p:nvSpPr>
        <p:spPr/>
        <p:txBody>
          <a:bodyPr/>
          <a:lstStyle>
            <a:lvl1pPr>
              <a:defRPr/>
            </a:lvl1pPr>
          </a:lstStyle>
          <a:p>
            <a:pPr>
              <a:defRPr/>
            </a:pPr>
            <a:fld id="{74161221-0DDB-764A-AB25-57BD2AA61473}" type="slidenum">
              <a:rPr lang="en-US"/>
              <a:pPr>
                <a:defRPr/>
              </a:pPr>
              <a:t>‹#›</a:t>
            </a:fld>
            <a:endParaRPr lang="en-US"/>
          </a:p>
        </p:txBody>
      </p:sp>
    </p:spTree>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DBD41-6C43-3B44-BDEE-9EB0946C9422}" type="datetimeFigureOut">
              <a:rPr lang="en-US" smtClean="0"/>
              <a:pPr/>
              <a:t>8/17/10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A1D5D40-0573-484E-8B89-4F95B5DE58AE}" type="datetime1">
              <a:rPr lang="en-US"/>
              <a:pPr>
                <a:defRPr/>
              </a:pPr>
              <a:t>8/17/10</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Fire Protection Law</a:t>
            </a:r>
          </a:p>
        </p:txBody>
      </p:sp>
      <p:sp>
        <p:nvSpPr>
          <p:cNvPr id="9" name="Slide Number Placeholder 6"/>
          <p:cNvSpPr>
            <a:spLocks noGrp="1"/>
          </p:cNvSpPr>
          <p:nvPr>
            <p:ph type="sldNum" sz="quarter" idx="12"/>
          </p:nvPr>
        </p:nvSpPr>
        <p:spPr/>
        <p:txBody>
          <a:bodyPr/>
          <a:lstStyle>
            <a:lvl1pPr>
              <a:defRPr/>
            </a:lvl1pPr>
          </a:lstStyle>
          <a:p>
            <a:pPr>
              <a:defRPr/>
            </a:pPr>
            <a:fld id="{525389B5-6C91-404D-8114-C3C3FBD6F54F}" type="slidenum">
              <a:rPr lang="en-US"/>
              <a:pPr>
                <a:defRPr/>
              </a:pPr>
              <a:t>‹#›</a:t>
            </a:fld>
            <a:endParaRPr lang="en-US"/>
          </a:p>
        </p:txBody>
      </p:sp>
    </p:spTree>
  </p:cSld>
  <p:clrMapOvr>
    <a:masterClrMapping/>
  </p:clrMapOvr>
  <p:transition>
    <p:cove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8BE2A93-8B0E-2A41-B180-860250D16857}" type="datetime1">
              <a:rPr lang="en-US"/>
              <a:pPr>
                <a:defRPr/>
              </a:pPr>
              <a:t>8/17/10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Fire Protection Law</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55AC51D-5594-AD4D-BA58-4AC7905690B8}" type="slidenum">
              <a:rPr lang="en-US"/>
              <a:pPr>
                <a:defRPr/>
              </a:pPr>
              <a:t>‹#›</a:t>
            </a:fld>
            <a:endParaRPr lang="en-US"/>
          </a:p>
        </p:txBody>
      </p:sp>
    </p:spTree>
  </p:cSld>
  <p:clrMapOvr>
    <a:masterClrMapping/>
  </p:clrMapOvr>
  <p:transition>
    <p:cove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D5BF158-1509-A04C-BA35-290F210D8A85}" type="datetime1">
              <a:rPr lang="en-US"/>
              <a:pPr>
                <a:defRPr/>
              </a:pPr>
              <a:t>8/17/10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Fire Protection Law</a:t>
            </a:r>
          </a:p>
        </p:txBody>
      </p:sp>
      <p:sp>
        <p:nvSpPr>
          <p:cNvPr id="6" name="Slide Number Placeholder 22"/>
          <p:cNvSpPr>
            <a:spLocks noGrp="1"/>
          </p:cNvSpPr>
          <p:nvPr>
            <p:ph type="sldNum" sz="quarter" idx="12"/>
          </p:nvPr>
        </p:nvSpPr>
        <p:spPr/>
        <p:txBody>
          <a:bodyPr/>
          <a:lstStyle>
            <a:lvl1pPr>
              <a:defRPr/>
            </a:lvl1pPr>
          </a:lstStyle>
          <a:p>
            <a:pPr>
              <a:defRPr/>
            </a:pPr>
            <a:fld id="{46A901BF-1E38-C84C-8921-29ED3ED7B9A6}" type="slidenum">
              <a:rPr lang="en-US"/>
              <a:pPr>
                <a:defRPr/>
              </a:pPr>
              <a:t>‹#›</a:t>
            </a:fld>
            <a:endParaRPr lang="en-US"/>
          </a:p>
        </p:txBody>
      </p:sp>
    </p:spTree>
  </p:cSld>
  <p:clrMapOvr>
    <a:masterClrMapping/>
  </p:clrMapOvr>
  <p:transition>
    <p:cove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5CC3EE-C893-0A46-984B-87D24421BCD1}" type="datetime1">
              <a:rPr lang="en-US"/>
              <a:pPr>
                <a:defRPr/>
              </a:pPr>
              <a:t>8/17/10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Fire Protection Law</a:t>
            </a:r>
          </a:p>
        </p:txBody>
      </p:sp>
      <p:sp>
        <p:nvSpPr>
          <p:cNvPr id="6" name="Slide Number Placeholder 22"/>
          <p:cNvSpPr>
            <a:spLocks noGrp="1"/>
          </p:cNvSpPr>
          <p:nvPr>
            <p:ph type="sldNum" sz="quarter" idx="12"/>
          </p:nvPr>
        </p:nvSpPr>
        <p:spPr/>
        <p:txBody>
          <a:bodyPr/>
          <a:lstStyle>
            <a:lvl1pPr>
              <a:defRPr/>
            </a:lvl1pPr>
          </a:lstStyle>
          <a:p>
            <a:pPr>
              <a:defRPr/>
            </a:pPr>
            <a:fld id="{C90B069B-2729-714D-917A-4BAD922DA516}" type="slidenum">
              <a:rPr lang="en-US"/>
              <a:pPr>
                <a:defRPr/>
              </a:pPr>
              <a:t>‹#›</a:t>
            </a:fld>
            <a:endParaRPr lang="en-US"/>
          </a:p>
        </p:txBody>
      </p:sp>
    </p:spTree>
  </p:cSld>
  <p:clrMapOvr>
    <a:masterClrMapping/>
  </p:clrMapOvr>
  <p:transition>
    <p:cove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DBD41-6C43-3B44-BDEE-9EB0946C9422}" type="datetimeFigureOut">
              <a:rPr lang="en-US" smtClean="0"/>
              <a:pPr/>
              <a:t>8/17/10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DBD41-6C43-3B44-BDEE-9EB0946C9422}" type="datetimeFigureOut">
              <a:rPr lang="en-US" smtClean="0"/>
              <a:pPr/>
              <a:t>8/17/10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DBD41-6C43-3B44-BDEE-9EB0946C9422}" type="datetimeFigureOut">
              <a:rPr lang="en-US" smtClean="0"/>
              <a:pPr/>
              <a:t>8/17/10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DBD41-6C43-3B44-BDEE-9EB0946C9422}" type="datetimeFigureOut">
              <a:rPr lang="en-US" smtClean="0"/>
              <a:pPr/>
              <a:t>8/17/10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DBD41-6C43-3B44-BDEE-9EB0946C9422}" type="datetimeFigureOut">
              <a:rPr lang="en-US" smtClean="0"/>
              <a:pPr/>
              <a:t>8/17/10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DBD41-6C43-3B44-BDEE-9EB0946C9422}" type="datetimeFigureOut">
              <a:rPr lang="en-US" smtClean="0"/>
              <a:pPr/>
              <a:t>8/17/10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CE5AF-ED7F-D64C-A716-01998912AE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4" Type="http://schemas.openxmlformats.org/officeDocument/2006/relationships/slideLayout" Target="../slideLayouts/slideLayout15.xml"/><Relationship Id="rId10" Type="http://schemas.openxmlformats.org/officeDocument/2006/relationships/slideLayout" Target="../slideLayouts/slideLayout21.xml"/><Relationship Id="rId5" Type="http://schemas.openxmlformats.org/officeDocument/2006/relationships/slideLayout" Target="../slideLayouts/slideLayout16.xml"/><Relationship Id="rId7" Type="http://schemas.openxmlformats.org/officeDocument/2006/relationships/slideLayout" Target="../slideLayouts/slideLayout18.xml"/><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9" Type="http://schemas.openxmlformats.org/officeDocument/2006/relationships/slideLayout" Target="../slideLayouts/slideLayout20.xml"/><Relationship Id="rId3" Type="http://schemas.openxmlformats.org/officeDocument/2006/relationships/slideLayout" Target="../slideLayouts/slideLayout14.xml"/><Relationship Id="rId6"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4" Type="http://schemas.openxmlformats.org/officeDocument/2006/relationships/slideLayout" Target="../slideLayouts/slideLayout26.xml"/><Relationship Id="rId10" Type="http://schemas.openxmlformats.org/officeDocument/2006/relationships/slideLayout" Target="../slideLayouts/slideLayout32.xml"/><Relationship Id="rId5" Type="http://schemas.openxmlformats.org/officeDocument/2006/relationships/slideLayout" Target="../slideLayouts/slideLayout27.xml"/><Relationship Id="rId7" Type="http://schemas.openxmlformats.org/officeDocument/2006/relationships/slideLayout" Target="../slideLayouts/slideLayout29.xml"/><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9" Type="http://schemas.openxmlformats.org/officeDocument/2006/relationships/slideLayout" Target="../slideLayouts/slideLayout31.xml"/><Relationship Id="rId3" Type="http://schemas.openxmlformats.org/officeDocument/2006/relationships/slideLayout" Target="../slideLayouts/slideLayout25.xml"/><Relationship Id="rId6"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DBD41-6C43-3B44-BDEE-9EB0946C9422}" type="datetimeFigureOut">
              <a:rPr lang="en-US" smtClean="0"/>
              <a:pPr/>
              <a:t>8/17/10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CE5AF-ED7F-D64C-A716-01998912AE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a:defRPr sz="1400" smtClean="0">
                <a:solidFill>
                  <a:schemeClr val="tx2"/>
                </a:solidFill>
              </a:defRPr>
            </a:lvl1pPr>
          </a:lstStyle>
          <a:p>
            <a:pPr>
              <a:defRPr/>
            </a:pPr>
            <a:fld id="{C05B5FA8-BD1C-0444-9D39-88803FFE882A}" type="datetime1">
              <a:rPr lang="en-US"/>
              <a:pPr>
                <a:defRPr/>
              </a:pPr>
              <a:t>8/17/10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dirty="0" smtClean="0">
                <a:solidFill>
                  <a:schemeClr val="tx2"/>
                </a:solidFill>
                <a:latin typeface="Tahoma" charset="0"/>
              </a:defRPr>
            </a:lvl1pPr>
          </a:lstStyle>
          <a:p>
            <a:pPr>
              <a:defRPr/>
            </a:pPr>
            <a:r>
              <a:rPr lang="en-US"/>
              <a:t>Fire Protection Law</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itchFamily="-108" charset="0"/>
              </a:defRPr>
            </a:lvl1pPr>
          </a:lstStyle>
          <a:p>
            <a:pPr>
              <a:defRPr/>
            </a:pPr>
            <a:fld id="{96416B54-DEE4-9A49-8EE3-3855BD7AD90E}" type="slidenum">
              <a:rPr lang="en-US"/>
              <a:pPr>
                <a:defRPr/>
              </a:pPr>
              <a:t>‹#›</a:t>
            </a:fld>
            <a:endParaRPr lang="en-US"/>
          </a:p>
        </p:txBody>
      </p:sp>
      <p:sp>
        <p:nvSpPr>
          <p:cNvPr id="10" name="TextBox 9"/>
          <p:cNvSpPr txBox="1"/>
          <p:nvPr userDrawn="1"/>
        </p:nvSpPr>
        <p:spPr>
          <a:xfrm>
            <a:off x="2743200" y="6245225"/>
            <a:ext cx="4572000" cy="307975"/>
          </a:xfrm>
          <a:prstGeom prst="rect">
            <a:avLst/>
          </a:prstGeom>
          <a:noFill/>
        </p:spPr>
        <p:txBody>
          <a:bodyPr>
            <a:spAutoFit/>
          </a:bodyPr>
          <a:lstStyle/>
          <a:p>
            <a:pPr algn="ctr">
              <a:defRPr/>
            </a:pPr>
            <a:r>
              <a:rPr lang="en-US" sz="1400" dirty="0">
                <a:solidFill>
                  <a:schemeClr val="tx1">
                    <a:lumMod val="50000"/>
                    <a:lumOff val="50000"/>
                  </a:schemeClr>
                </a:solidFill>
                <a:latin typeface="Tahoma"/>
                <a:ea typeface="Lucida Grande"/>
                <a:cs typeface="Tahoma"/>
              </a:rPr>
              <a:t>Copyright </a:t>
            </a:r>
            <a:r>
              <a:rPr lang="en-US" sz="1400" dirty="0" err="1">
                <a:solidFill>
                  <a:schemeClr val="tx1">
                    <a:lumMod val="50000"/>
                    <a:lumOff val="50000"/>
                  </a:schemeClr>
                </a:solidFill>
                <a:latin typeface="Tahoma"/>
                <a:cs typeface="Tahoma"/>
                <a:sym typeface="Symbol"/>
              </a:rPr>
              <a:t></a:t>
            </a:r>
            <a:r>
              <a:rPr lang="en-US" sz="1400" dirty="0">
                <a:solidFill>
                  <a:schemeClr val="tx1">
                    <a:lumMod val="50000"/>
                    <a:lumOff val="50000"/>
                  </a:schemeClr>
                </a:solidFill>
                <a:latin typeface="Tahoma"/>
                <a:cs typeface="Tahoma"/>
                <a:sym typeface="Symbol"/>
              </a:rPr>
              <a:t> </a:t>
            </a:r>
            <a:r>
              <a:rPr lang="en-US" sz="1400" dirty="0">
                <a:solidFill>
                  <a:schemeClr val="tx1">
                    <a:lumMod val="50000"/>
                    <a:lumOff val="50000"/>
                  </a:schemeClr>
                </a:solidFill>
                <a:latin typeface="Tahoma"/>
                <a:ea typeface="Lucida Grande"/>
                <a:cs typeface="Tahoma"/>
              </a:rPr>
              <a:t>2010 Leonard Edge</a:t>
            </a:r>
            <a:endParaRPr lang="en-US" sz="1400" dirty="0">
              <a:solidFill>
                <a:schemeClr val="tx1">
                  <a:lumMod val="50000"/>
                  <a:lumOff val="50000"/>
                </a:schemeClr>
              </a:solidFill>
              <a:latin typeface="Tahoma"/>
              <a:cs typeface="Tahom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ver/>
  </p:transition>
  <p:timing>
    <p:tnLst>
      <p:par>
        <p:cTn id="1" dur="indefinite" restart="never" nodeType="tmRoot"/>
      </p:par>
    </p:tnLst>
  </p:timing>
  <p:hf hdr="0"/>
  <p:txStyles>
    <p:titleStyle>
      <a:lvl1pPr algn="l" rtl="0" eaLnBrk="0" fontAlgn="base" hangingPunct="0">
        <a:spcBef>
          <a:spcPct val="0"/>
        </a:spcBef>
        <a:spcAft>
          <a:spcPct val="0"/>
        </a:spcAft>
        <a:defRPr sz="4000" kern="1200">
          <a:solidFill>
            <a:schemeClr val="tx2"/>
          </a:solidFill>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2pPr>
      <a:lvl3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3pPr>
      <a:lvl4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4pPr>
      <a:lvl5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08" charset="2"/>
        <a:buChar char=""/>
        <a:defRPr sz="2600" kern="1200">
          <a:solidFill>
            <a:schemeClr val="tx1"/>
          </a:solidFill>
          <a:latin typeface="+mn-lt"/>
          <a:ea typeface="ＭＳ Ｐゴシック" pitchFamily="-108" charset="-128"/>
          <a:cs typeface="ＭＳ Ｐゴシック" pitchFamily="-108" charset="-128"/>
        </a:defRPr>
      </a:lvl1pPr>
      <a:lvl2pPr marL="547688" indent="-228600" algn="l" rtl="0" eaLnBrk="0" fontAlgn="base" hangingPunct="0">
        <a:spcBef>
          <a:spcPts val="375"/>
        </a:spcBef>
        <a:spcAft>
          <a:spcPct val="0"/>
        </a:spcAft>
        <a:buClr>
          <a:schemeClr val="accent2"/>
        </a:buClr>
        <a:buSzPct val="85000"/>
        <a:buFont typeface="Wingdings 2" pitchFamily="-108" charset="2"/>
        <a:buChar char=""/>
        <a:defRPr sz="2400" kern="1200">
          <a:solidFill>
            <a:schemeClr val="tx1"/>
          </a:solidFill>
          <a:latin typeface="+mn-lt"/>
          <a:ea typeface="ＭＳ Ｐゴシック" pitchFamily="-108" charset="-128"/>
          <a:cs typeface="+mn-cs"/>
        </a:defRPr>
      </a:lvl2pPr>
      <a:lvl3pPr marL="822325" indent="-228600" algn="l" rtl="0" eaLnBrk="0" fontAlgn="base" hangingPunct="0">
        <a:spcBef>
          <a:spcPts val="375"/>
        </a:spcBef>
        <a:spcAft>
          <a:spcPct val="0"/>
        </a:spcAft>
        <a:buClr>
          <a:srgbClr val="E6B1AB"/>
        </a:buClr>
        <a:buSzPct val="85000"/>
        <a:buFont typeface="Wingdings 2" pitchFamily="-108" charset="2"/>
        <a:buChar char=""/>
        <a:defRPr sz="2000" kern="1200">
          <a:solidFill>
            <a:schemeClr val="tx1"/>
          </a:solidFill>
          <a:latin typeface="+mn-lt"/>
          <a:ea typeface="ＭＳ Ｐゴシック" pitchFamily="-108" charset="-128"/>
          <a:cs typeface="+mn-cs"/>
        </a:defRPr>
      </a:lvl3pPr>
      <a:lvl4pPr marL="1096963" indent="-228600" algn="l" rtl="0" eaLnBrk="0" fontAlgn="base" hangingPunct="0">
        <a:spcBef>
          <a:spcPts val="375"/>
        </a:spcBef>
        <a:spcAft>
          <a:spcPct val="0"/>
        </a:spcAft>
        <a:buClr>
          <a:srgbClr val="A28E6A"/>
        </a:buClr>
        <a:buSzPct val="80000"/>
        <a:buFont typeface="Wingdings 2" pitchFamily="-108" charset="2"/>
        <a:buChar char=""/>
        <a:defRPr sz="2000" kern="1200">
          <a:solidFill>
            <a:schemeClr val="tx1"/>
          </a:solidFill>
          <a:latin typeface="+mn-lt"/>
          <a:ea typeface="ＭＳ Ｐゴシック" pitchFamily="-108" charset="-128"/>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ＭＳ Ｐゴシック" pitchFamily="-108" charset="-128"/>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defRPr>
            </a:lvl1pPr>
          </a:lstStyle>
          <a:p>
            <a:pPr>
              <a:defRPr/>
            </a:pPr>
            <a:fld id="{85FD373E-5ABA-6548-B8D2-6ADAD617B97E}" type="datetime1">
              <a:rPr lang="en-US"/>
              <a:pPr>
                <a:defRPr/>
              </a:pPr>
              <a:t>8/17/10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Tahoma" charset="0"/>
              </a:defRPr>
            </a:lvl1pPr>
          </a:lstStyle>
          <a:p>
            <a:pPr>
              <a:defRPr/>
            </a:pPr>
            <a:r>
              <a:rPr lang="en-US"/>
              <a:t>Fire Protection Law</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itchFamily="-108" charset="0"/>
              </a:defRPr>
            </a:lvl1pPr>
          </a:lstStyle>
          <a:p>
            <a:pPr>
              <a:defRPr/>
            </a:pPr>
            <a:fld id="{782B37CE-490B-9B41-9BCC-41FC9B1D1FB6}" type="slidenum">
              <a:rPr lang="en-US"/>
              <a:pPr>
                <a:defRPr/>
              </a:pPr>
              <a:t>‹#›</a:t>
            </a:fld>
            <a:endParaRPr lang="en-US"/>
          </a:p>
        </p:txBody>
      </p:sp>
      <p:sp>
        <p:nvSpPr>
          <p:cNvPr id="10" name="TextBox 9"/>
          <p:cNvSpPr txBox="1"/>
          <p:nvPr userDrawn="1"/>
        </p:nvSpPr>
        <p:spPr>
          <a:xfrm>
            <a:off x="2743200" y="6245225"/>
            <a:ext cx="4572000" cy="307975"/>
          </a:xfrm>
          <a:prstGeom prst="rect">
            <a:avLst/>
          </a:prstGeom>
          <a:noFill/>
        </p:spPr>
        <p:txBody>
          <a:bodyPr>
            <a:spAutoFit/>
          </a:bodyPr>
          <a:lstStyle/>
          <a:p>
            <a:pPr algn="ctr">
              <a:defRPr/>
            </a:pPr>
            <a:r>
              <a:rPr lang="en-US" sz="1400" dirty="0">
                <a:solidFill>
                  <a:schemeClr val="tx1">
                    <a:lumMod val="50000"/>
                    <a:lumOff val="50000"/>
                  </a:schemeClr>
                </a:solidFill>
                <a:latin typeface="Tahoma"/>
                <a:ea typeface="Lucida Grande"/>
                <a:cs typeface="Tahoma"/>
              </a:rPr>
              <a:t>Copyright </a:t>
            </a:r>
            <a:r>
              <a:rPr lang="en-US" sz="1400" dirty="0" err="1">
                <a:solidFill>
                  <a:schemeClr val="tx1">
                    <a:lumMod val="50000"/>
                    <a:lumOff val="50000"/>
                  </a:schemeClr>
                </a:solidFill>
                <a:latin typeface="Tahoma"/>
                <a:cs typeface="Tahoma"/>
                <a:sym typeface="Symbol"/>
              </a:rPr>
              <a:t></a:t>
            </a:r>
            <a:r>
              <a:rPr lang="en-US" sz="1400" dirty="0">
                <a:solidFill>
                  <a:schemeClr val="tx1">
                    <a:lumMod val="50000"/>
                    <a:lumOff val="50000"/>
                  </a:schemeClr>
                </a:solidFill>
                <a:latin typeface="Tahoma"/>
                <a:cs typeface="Tahoma"/>
                <a:sym typeface="Symbol"/>
              </a:rPr>
              <a:t> </a:t>
            </a:r>
            <a:r>
              <a:rPr lang="en-US" sz="1400" dirty="0">
                <a:solidFill>
                  <a:schemeClr val="tx1">
                    <a:lumMod val="50000"/>
                    <a:lumOff val="50000"/>
                  </a:schemeClr>
                </a:solidFill>
                <a:latin typeface="Tahoma"/>
                <a:ea typeface="Lucida Grande"/>
                <a:cs typeface="Tahoma"/>
              </a:rPr>
              <a:t>2010 Leonard Edge</a:t>
            </a:r>
            <a:endParaRPr lang="en-US" sz="1400" dirty="0">
              <a:solidFill>
                <a:schemeClr val="tx1">
                  <a:lumMod val="50000"/>
                  <a:lumOff val="50000"/>
                </a:schemeClr>
              </a:solidFill>
              <a:latin typeface="Tahoma"/>
              <a:cs typeface="Tahoma"/>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cover/>
  </p:transition>
  <p:timing>
    <p:tnLst>
      <p:par>
        <p:cTn id="1" dur="indefinite" restart="never" nodeType="tmRoot"/>
      </p:par>
    </p:tnLst>
  </p:timing>
  <p:hf hdr="0"/>
  <p:txStyles>
    <p:titleStyle>
      <a:lvl1pPr algn="l" rtl="0" eaLnBrk="0" fontAlgn="base" hangingPunct="0">
        <a:spcBef>
          <a:spcPct val="0"/>
        </a:spcBef>
        <a:spcAft>
          <a:spcPct val="0"/>
        </a:spcAft>
        <a:defRPr sz="4000" kern="1200">
          <a:solidFill>
            <a:schemeClr val="tx2"/>
          </a:solidFill>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2pPr>
      <a:lvl3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3pPr>
      <a:lvl4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4pPr>
      <a:lvl5pPr algn="l" rtl="0" eaLnBrk="0" fontAlgn="base" hangingPunct="0">
        <a:spcBef>
          <a:spcPct val="0"/>
        </a:spcBef>
        <a:spcAft>
          <a:spcPct val="0"/>
        </a:spcAft>
        <a:defRPr sz="4000">
          <a:solidFill>
            <a:schemeClr val="tx2"/>
          </a:solidFill>
          <a:latin typeface="Franklin Gothic Book"/>
          <a:ea typeface="ＭＳ Ｐゴシック" pitchFamily="-108" charset="-128"/>
          <a:cs typeface="ＭＳ Ｐゴシック" pitchFamily="-108" charset="-128"/>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08" charset="2"/>
        <a:buChar char=""/>
        <a:defRPr sz="2600" kern="1200">
          <a:solidFill>
            <a:schemeClr val="tx1"/>
          </a:solidFill>
          <a:latin typeface="+mn-lt"/>
          <a:ea typeface="ＭＳ Ｐゴシック" pitchFamily="-108" charset="-128"/>
          <a:cs typeface="ＭＳ Ｐゴシック" pitchFamily="-108" charset="-128"/>
        </a:defRPr>
      </a:lvl1pPr>
      <a:lvl2pPr marL="547688" indent="-228600" algn="l" rtl="0" eaLnBrk="0" fontAlgn="base" hangingPunct="0">
        <a:spcBef>
          <a:spcPts val="375"/>
        </a:spcBef>
        <a:spcAft>
          <a:spcPct val="0"/>
        </a:spcAft>
        <a:buClr>
          <a:schemeClr val="accent2"/>
        </a:buClr>
        <a:buSzPct val="85000"/>
        <a:buFont typeface="Wingdings 2" pitchFamily="-108" charset="2"/>
        <a:buChar char=""/>
        <a:defRPr sz="2400" kern="1200">
          <a:solidFill>
            <a:schemeClr val="tx1"/>
          </a:solidFill>
          <a:latin typeface="+mn-lt"/>
          <a:ea typeface="ＭＳ Ｐゴシック" pitchFamily="-108" charset="-128"/>
          <a:cs typeface="+mn-cs"/>
        </a:defRPr>
      </a:lvl2pPr>
      <a:lvl3pPr marL="822325" indent="-228600" algn="l" rtl="0" eaLnBrk="0" fontAlgn="base" hangingPunct="0">
        <a:spcBef>
          <a:spcPts val="375"/>
        </a:spcBef>
        <a:spcAft>
          <a:spcPct val="0"/>
        </a:spcAft>
        <a:buClr>
          <a:srgbClr val="E6B1AB"/>
        </a:buClr>
        <a:buSzPct val="85000"/>
        <a:buFont typeface="Wingdings 2" pitchFamily="-108" charset="2"/>
        <a:buChar char=""/>
        <a:defRPr sz="2000" kern="1200">
          <a:solidFill>
            <a:schemeClr val="tx1"/>
          </a:solidFill>
          <a:latin typeface="+mn-lt"/>
          <a:ea typeface="ＭＳ Ｐゴシック" pitchFamily="-108" charset="-128"/>
          <a:cs typeface="+mn-cs"/>
        </a:defRPr>
      </a:lvl3pPr>
      <a:lvl4pPr marL="1096963" indent="-228600" algn="l" rtl="0" eaLnBrk="0" fontAlgn="base" hangingPunct="0">
        <a:spcBef>
          <a:spcPts val="375"/>
        </a:spcBef>
        <a:spcAft>
          <a:spcPct val="0"/>
        </a:spcAft>
        <a:buClr>
          <a:srgbClr val="A28E6A"/>
        </a:buClr>
        <a:buSzPct val="80000"/>
        <a:buFont typeface="Wingdings 2" pitchFamily="-108" charset="2"/>
        <a:buChar char=""/>
        <a:defRPr sz="2000" kern="1200">
          <a:solidFill>
            <a:schemeClr val="tx1"/>
          </a:solidFill>
          <a:latin typeface="+mn-lt"/>
          <a:ea typeface="ＭＳ Ｐゴシック" pitchFamily="-108" charset="-128"/>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ＭＳ Ｐゴシック" pitchFamily="-108" charset="-128"/>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p:txBody>
          <a:bodyPr/>
          <a:lstStyle/>
          <a:p>
            <a:pPr eaLnBrk="1" hangingPunct="1"/>
            <a:r>
              <a:rPr lang="en-US" b="1" smtClean="0"/>
              <a:t>Second Edition</a:t>
            </a:r>
          </a:p>
          <a:p>
            <a:pPr eaLnBrk="1" hangingPunct="1"/>
            <a:r>
              <a:rPr lang="en-US" b="1" smtClean="0"/>
              <a:t>by C. Barrett Graham</a:t>
            </a:r>
          </a:p>
          <a:p>
            <a:pPr eaLnBrk="1" hangingPunct="1"/>
            <a:r>
              <a:rPr lang="en-US" b="1" smtClean="0"/>
              <a:t>CAROLINA ACADEMIC PRESS</a:t>
            </a:r>
          </a:p>
          <a:p>
            <a:pPr eaLnBrk="1" hangingPunct="1"/>
            <a:endParaRPr lang="en-US" b="1" smtClean="0"/>
          </a:p>
          <a:p>
            <a:pPr eaLnBrk="1" hangingPunct="1"/>
            <a:r>
              <a:rPr lang="en-US" b="1" smtClean="0"/>
              <a:t>PowerPoints designed by Leonard Edge</a:t>
            </a:r>
            <a:endParaRPr lang="en-US" smtClean="0"/>
          </a:p>
        </p:txBody>
      </p:sp>
      <p:sp>
        <p:nvSpPr>
          <p:cNvPr id="15363" name="Rectangle 2"/>
          <p:cNvSpPr>
            <a:spLocks noGrp="1" noChangeArrowheads="1"/>
          </p:cNvSpPr>
          <p:nvPr>
            <p:ph type="ctrTitle"/>
          </p:nvPr>
        </p:nvSpPr>
        <p:spPr>
          <a:xfrm>
            <a:off x="457200" y="1506538"/>
            <a:ext cx="8229600" cy="1470025"/>
          </a:xfrm>
        </p:spPr>
        <p:txBody>
          <a:bodyPr/>
          <a:lstStyle/>
          <a:p>
            <a:pPr eaLnBrk="1" hangingPunct="1"/>
            <a:r>
              <a:rPr b="1" smtClean="0"/>
              <a:t>North Carolina Fire Law</a:t>
            </a:r>
            <a:endParaRPr smtClean="0"/>
          </a:p>
        </p:txBody>
      </p:sp>
      <p:sp>
        <p:nvSpPr>
          <p:cNvPr id="5" name="TextBox 4"/>
          <p:cNvSpPr txBox="1"/>
          <p:nvPr/>
        </p:nvSpPr>
        <p:spPr>
          <a:xfrm>
            <a:off x="2819400" y="6248400"/>
            <a:ext cx="3505200" cy="646113"/>
          </a:xfrm>
          <a:prstGeom prst="rect">
            <a:avLst/>
          </a:prstGeom>
          <a:noFill/>
        </p:spPr>
        <p:txBody>
          <a:bodyPr>
            <a:spAutoFit/>
          </a:bodyPr>
          <a:lstStyle/>
          <a:p>
            <a:pPr>
              <a:defRPr/>
            </a:pPr>
            <a:r>
              <a:rPr lang="en-US" dirty="0">
                <a:solidFill>
                  <a:schemeClr val="tx1">
                    <a:lumMod val="50000"/>
                    <a:lumOff val="50000"/>
                  </a:schemeClr>
                </a:solidFill>
                <a:latin typeface="Tahoma"/>
                <a:ea typeface="Lucida Grande"/>
                <a:cs typeface="Tahoma"/>
              </a:rPr>
              <a:t>Copyright </a:t>
            </a:r>
            <a:r>
              <a:rPr lang="en-US" dirty="0" err="1">
                <a:solidFill>
                  <a:schemeClr val="tx1">
                    <a:lumMod val="50000"/>
                    <a:lumOff val="50000"/>
                  </a:schemeClr>
                </a:solidFill>
                <a:latin typeface="Tahoma"/>
                <a:cs typeface="Tahoma"/>
                <a:sym typeface="Symbol"/>
              </a:rPr>
              <a:t></a:t>
            </a:r>
            <a:r>
              <a:rPr lang="en-US" dirty="0">
                <a:solidFill>
                  <a:schemeClr val="tx1">
                    <a:lumMod val="50000"/>
                    <a:lumOff val="50000"/>
                  </a:schemeClr>
                </a:solidFill>
                <a:latin typeface="Tahoma"/>
                <a:cs typeface="Tahoma"/>
                <a:sym typeface="Symbol"/>
              </a:rPr>
              <a:t> </a:t>
            </a:r>
            <a:r>
              <a:rPr lang="en-US" dirty="0">
                <a:solidFill>
                  <a:schemeClr val="tx1">
                    <a:lumMod val="50000"/>
                    <a:lumOff val="50000"/>
                  </a:schemeClr>
                </a:solidFill>
                <a:latin typeface="Tahoma"/>
                <a:ea typeface="Lucida Grande"/>
                <a:cs typeface="Tahoma"/>
              </a:rPr>
              <a:t>2010 Leonard Edge</a:t>
            </a:r>
            <a:endParaRPr lang="en-US" dirty="0">
              <a:solidFill>
                <a:schemeClr val="tx1">
                  <a:lumMod val="50000"/>
                  <a:lumOff val="50000"/>
                </a:schemeClr>
              </a:solidFill>
              <a:latin typeface="Tahoma"/>
              <a:cs typeface="Tahoma"/>
            </a:endParaRPr>
          </a:p>
          <a:p>
            <a:pPr>
              <a:defRPr/>
            </a:pPr>
            <a:endParaRPr lang="en-US" dirty="0"/>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en-US"/>
              <a:t>North Carolina Fire Law</a:t>
            </a:r>
          </a:p>
          <a:p>
            <a:pPr eaLnBrk="1" hangingPunct="1"/>
            <a:r>
              <a:rPr lang="en-US"/>
              <a:t>Chapter One</a:t>
            </a:r>
          </a:p>
          <a:p>
            <a:pPr eaLnBrk="1" hangingPunct="1"/>
            <a:r>
              <a:rPr lang="en-US"/>
              <a:t>Organization and Sources of the Law</a:t>
            </a:r>
          </a:p>
        </p:txBody>
      </p:sp>
      <p:sp>
        <p:nvSpPr>
          <p:cNvPr id="16387" name="Rectangle 2"/>
          <p:cNvSpPr>
            <a:spLocks noGrp="1" noChangeArrowheads="1"/>
          </p:cNvSpPr>
          <p:nvPr>
            <p:ph type="ctrTitle"/>
          </p:nvPr>
        </p:nvSpPr>
        <p:spPr>
          <a:xfrm>
            <a:off x="457200" y="1506538"/>
            <a:ext cx="8229600" cy="1470025"/>
          </a:xfrm>
        </p:spPr>
        <p:txBody>
          <a:bodyPr/>
          <a:lstStyle/>
          <a:p>
            <a:pPr eaLnBrk="1" hangingPunct="1"/>
            <a:r>
              <a:t>Fire Protection Law</a:t>
            </a:r>
          </a:p>
        </p:txBody>
      </p:sp>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en-US"/>
              <a:t>Chapter Objectives</a:t>
            </a:r>
          </a:p>
        </p:txBody>
      </p:sp>
      <p:sp>
        <p:nvSpPr>
          <p:cNvPr id="17411" name="Content Placeholder 2"/>
          <p:cNvSpPr>
            <a:spLocks noGrp="1"/>
          </p:cNvSpPr>
          <p:nvPr>
            <p:ph sz="quarter" idx="1"/>
          </p:nvPr>
        </p:nvSpPr>
        <p:spPr>
          <a:xfrm>
            <a:off x="914400" y="2057400"/>
            <a:ext cx="7467600" cy="3962400"/>
          </a:xfrm>
        </p:spPr>
        <p:txBody>
          <a:bodyPr/>
          <a:lstStyle/>
          <a:p>
            <a:r>
              <a:rPr lang="en-US"/>
              <a:t>Federal law</a:t>
            </a:r>
          </a:p>
          <a:p>
            <a:endParaRPr lang="en-US"/>
          </a:p>
          <a:p>
            <a:r>
              <a:rPr lang="en-US"/>
              <a:t>North Carolina law</a:t>
            </a:r>
          </a:p>
        </p:txBody>
      </p:sp>
      <p:sp>
        <p:nvSpPr>
          <p:cNvPr id="17412" name="Date Placeholder 3"/>
          <p:cNvSpPr>
            <a:spLocks noGrp="1"/>
          </p:cNvSpPr>
          <p:nvPr>
            <p:ph type="dt" sz="quarter" idx="10"/>
          </p:nvPr>
        </p:nvSpPr>
        <p:spPr bwMode="auto">
          <a:noFill/>
          <a:ln>
            <a:miter lim="800000"/>
            <a:headEnd/>
            <a:tailEnd/>
          </a:ln>
        </p:spPr>
        <p:txBody>
          <a:bodyPr/>
          <a:lstStyle/>
          <a:p>
            <a:fld id="{111797B5-B5C9-8F49-AACE-468AC068FFD3}" type="datetime1">
              <a:rPr lang="en-US" smtClean="0"/>
              <a:pPr/>
              <a:t>8/17/10</a:t>
            </a:fld>
            <a:endParaRPr lang="en-US" smtClean="0"/>
          </a:p>
        </p:txBody>
      </p:sp>
      <p:sp>
        <p:nvSpPr>
          <p:cNvPr id="17413"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ahoma" pitchFamily="-108" charset="0"/>
              </a:rPr>
              <a:t>Fire Protection Law</a:t>
            </a:r>
          </a:p>
        </p:txBody>
      </p:sp>
      <p:sp>
        <p:nvSpPr>
          <p:cNvPr id="17414" name="Slide Number Placeholder 5"/>
          <p:cNvSpPr>
            <a:spLocks noGrp="1"/>
          </p:cNvSpPr>
          <p:nvPr>
            <p:ph type="sldNum" sz="quarter" idx="12"/>
          </p:nvPr>
        </p:nvSpPr>
        <p:spPr bwMode="auto">
          <a:ln>
            <a:round/>
            <a:headEnd/>
            <a:tailEnd/>
          </a:ln>
        </p:spPr>
        <p:txBody>
          <a:bodyPr/>
          <a:lstStyle/>
          <a:p>
            <a:fld id="{1D5AAE03-60E3-4D43-963B-DE02E5550188}" type="slidenum">
              <a:rPr lang="en-US"/>
              <a:pPr/>
              <a:t>3</a:t>
            </a:fld>
            <a:endParaRPr lang="en-US"/>
          </a:p>
        </p:txBody>
      </p:sp>
      <p:pic>
        <p:nvPicPr>
          <p:cNvPr id="17415" name="Picture 7" descr="Fire Law.jpg"/>
          <p:cNvPicPr>
            <a:picLocks noChangeAspect="1"/>
          </p:cNvPicPr>
          <p:nvPr/>
        </p:nvPicPr>
        <p:blipFill>
          <a:blip r:embed="rId2"/>
          <a:srcRect/>
          <a:stretch>
            <a:fillRect/>
          </a:stretch>
        </p:blipFill>
        <p:spPr bwMode="auto">
          <a:xfrm>
            <a:off x="4876800" y="1676400"/>
            <a:ext cx="3068638" cy="3581400"/>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274638"/>
            <a:ext cx="7772400" cy="1477962"/>
          </a:xfrm>
        </p:spPr>
        <p:txBody>
          <a:bodyPr/>
          <a:lstStyle/>
          <a:p>
            <a:pPr eaLnBrk="1" hangingPunct="1"/>
            <a:r>
              <a:rPr lang="en-US" sz="2000"/>
              <a:t>To understand any legal system a student should have an overview or its physical structure and organization. This chapter will give the student an overview of the federal and North Carolina systems.</a:t>
            </a:r>
          </a:p>
        </p:txBody>
      </p:sp>
      <p:sp>
        <p:nvSpPr>
          <p:cNvPr id="18435" name="Date Placeholder 2"/>
          <p:cNvSpPr>
            <a:spLocks noGrp="1"/>
          </p:cNvSpPr>
          <p:nvPr>
            <p:ph type="dt" sz="quarter" idx="10"/>
          </p:nvPr>
        </p:nvSpPr>
        <p:spPr bwMode="auto">
          <a:noFill/>
          <a:ln>
            <a:miter lim="800000"/>
            <a:headEnd/>
            <a:tailEnd/>
          </a:ln>
        </p:spPr>
        <p:txBody>
          <a:bodyPr/>
          <a:lstStyle/>
          <a:p>
            <a:fld id="{CFD71791-7089-F54A-B7EF-16FB3592E3DA}" type="datetime1">
              <a:rPr lang="en-US" smtClean="0"/>
              <a:pPr/>
              <a:t>8/17/10</a:t>
            </a:fld>
            <a:endParaRPr lang="en-US" smtClean="0"/>
          </a:p>
        </p:txBody>
      </p:sp>
      <p:sp>
        <p:nvSpPr>
          <p:cNvPr id="18436"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ahoma" pitchFamily="-108" charset="0"/>
              </a:rPr>
              <a:t>Fire Protection Law</a:t>
            </a:r>
          </a:p>
        </p:txBody>
      </p:sp>
      <p:sp>
        <p:nvSpPr>
          <p:cNvPr id="18437" name="Slide Number Placeholder 4"/>
          <p:cNvSpPr>
            <a:spLocks noGrp="1"/>
          </p:cNvSpPr>
          <p:nvPr>
            <p:ph type="sldNum" sz="quarter" idx="12"/>
          </p:nvPr>
        </p:nvSpPr>
        <p:spPr bwMode="auto">
          <a:ln>
            <a:round/>
            <a:headEnd/>
            <a:tailEnd/>
          </a:ln>
        </p:spPr>
        <p:txBody>
          <a:bodyPr/>
          <a:lstStyle/>
          <a:p>
            <a:fld id="{86F99354-E0AD-694D-AF14-4D5F54D3ACBD}" type="slidenum">
              <a:rPr lang="en-US"/>
              <a:pPr/>
              <a:t>4</a:t>
            </a:fld>
            <a:endParaRPr lang="en-US"/>
          </a:p>
        </p:txBody>
      </p:sp>
      <p:sp>
        <p:nvSpPr>
          <p:cNvPr id="18438" name="Content Placeholder 5"/>
          <p:cNvSpPr>
            <a:spLocks noGrp="1"/>
          </p:cNvSpPr>
          <p:nvPr>
            <p:ph sz="quarter" idx="1"/>
          </p:nvPr>
        </p:nvSpPr>
        <p:spPr>
          <a:xfrm>
            <a:off x="914400" y="2209800"/>
            <a:ext cx="7696200" cy="3810000"/>
          </a:xfrm>
        </p:spPr>
        <p:txBody>
          <a:bodyPr/>
          <a:lstStyle/>
          <a:p>
            <a:pPr eaLnBrk="1" hangingPunct="1">
              <a:buFont typeface="Wingdings 2" pitchFamily="-108" charset="2"/>
              <a:buNone/>
            </a:pPr>
            <a:r>
              <a:rPr lang="en-US" sz="1800"/>
              <a:t>An examination of the system begins with:</a:t>
            </a:r>
          </a:p>
          <a:p>
            <a:pPr eaLnBrk="1" hangingPunct="1"/>
            <a:r>
              <a:rPr lang="en-US" sz="1800"/>
              <a:t>The Constitution of the United States</a:t>
            </a:r>
          </a:p>
          <a:p>
            <a:pPr eaLnBrk="1" hangingPunct="1"/>
            <a:r>
              <a:rPr lang="en-US" sz="1800"/>
              <a:t>All state and federal laws</a:t>
            </a:r>
          </a:p>
          <a:p>
            <a:pPr eaLnBrk="1" hangingPunct="1"/>
            <a:r>
              <a:rPr lang="en-US" sz="1800"/>
              <a:t>State constitutions</a:t>
            </a:r>
          </a:p>
          <a:p>
            <a:pPr eaLnBrk="1" hangingPunct="1"/>
            <a:r>
              <a:rPr lang="en-US" sz="1800"/>
              <a:t>Statutes</a:t>
            </a:r>
          </a:p>
          <a:p>
            <a:pPr eaLnBrk="1" hangingPunct="1"/>
            <a:r>
              <a:rPr lang="en-US" sz="1800"/>
              <a:t>Rules </a:t>
            </a:r>
          </a:p>
          <a:p>
            <a:pPr eaLnBrk="1" hangingPunct="1"/>
            <a:r>
              <a:rPr lang="en-US" sz="1800"/>
              <a:t>Regulations</a:t>
            </a:r>
          </a:p>
          <a:p>
            <a:pPr eaLnBrk="1" hangingPunct="1"/>
            <a:r>
              <a:rPr lang="en-US" sz="1800"/>
              <a:t>Ordinances</a:t>
            </a:r>
          </a:p>
        </p:txBody>
      </p:sp>
      <p:pic>
        <p:nvPicPr>
          <p:cNvPr id="18439" name="Picture 6" descr="j0400392.jpg"/>
          <p:cNvPicPr>
            <a:picLocks noChangeAspect="1"/>
          </p:cNvPicPr>
          <p:nvPr/>
        </p:nvPicPr>
        <p:blipFill>
          <a:blip r:embed="rId2"/>
          <a:srcRect/>
          <a:stretch>
            <a:fillRect/>
          </a:stretch>
        </p:blipFill>
        <p:spPr bwMode="auto">
          <a:xfrm>
            <a:off x="5562600" y="2362200"/>
            <a:ext cx="2495550" cy="3121025"/>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a:t>Federal Law</a:t>
            </a:r>
          </a:p>
        </p:txBody>
      </p:sp>
      <p:sp>
        <p:nvSpPr>
          <p:cNvPr id="19459" name="Date Placeholder 3"/>
          <p:cNvSpPr>
            <a:spLocks noGrp="1"/>
          </p:cNvSpPr>
          <p:nvPr>
            <p:ph type="dt" sz="quarter" idx="10"/>
          </p:nvPr>
        </p:nvSpPr>
        <p:spPr bwMode="auto">
          <a:noFill/>
          <a:ln>
            <a:miter lim="800000"/>
            <a:headEnd/>
            <a:tailEnd/>
          </a:ln>
        </p:spPr>
        <p:txBody>
          <a:bodyPr/>
          <a:lstStyle/>
          <a:p>
            <a:fld id="{3CF8CED4-998A-F24F-83A2-5378D1F0653A}" type="datetime1">
              <a:rPr lang="en-US" smtClean="0"/>
              <a:pPr/>
              <a:t>8/17/10</a:t>
            </a:fld>
            <a:endParaRPr lang="en-US" smtClean="0"/>
          </a:p>
        </p:txBody>
      </p:sp>
      <p:sp>
        <p:nvSpPr>
          <p:cNvPr id="19460"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ahoma" pitchFamily="-108" charset="0"/>
              </a:rPr>
              <a:t>Fire Protection Law</a:t>
            </a:r>
          </a:p>
        </p:txBody>
      </p:sp>
      <p:sp>
        <p:nvSpPr>
          <p:cNvPr id="19461" name="Slide Number Placeholder 5"/>
          <p:cNvSpPr>
            <a:spLocks noGrp="1"/>
          </p:cNvSpPr>
          <p:nvPr>
            <p:ph type="sldNum" sz="quarter" idx="12"/>
          </p:nvPr>
        </p:nvSpPr>
        <p:spPr bwMode="auto">
          <a:ln>
            <a:round/>
            <a:headEnd/>
            <a:tailEnd/>
          </a:ln>
        </p:spPr>
        <p:txBody>
          <a:bodyPr/>
          <a:lstStyle/>
          <a:p>
            <a:fld id="{D59903B4-20BA-A245-96F1-51B89FB1137E}" type="slidenum">
              <a:rPr lang="en-US"/>
              <a:pPr/>
              <a:t>5</a:t>
            </a:fld>
            <a:endParaRPr lang="en-US"/>
          </a:p>
        </p:txBody>
      </p:sp>
      <p:sp>
        <p:nvSpPr>
          <p:cNvPr id="19462" name="Rectangle 3"/>
          <p:cNvSpPr>
            <a:spLocks noGrp="1" noChangeArrowheads="1"/>
          </p:cNvSpPr>
          <p:nvPr>
            <p:ph sz="quarter" idx="1"/>
          </p:nvPr>
        </p:nvSpPr>
        <p:spPr>
          <a:xfrm>
            <a:off x="914400" y="1676400"/>
            <a:ext cx="7696200" cy="4343400"/>
          </a:xfrm>
        </p:spPr>
        <p:txBody>
          <a:bodyPr/>
          <a:lstStyle/>
          <a:p>
            <a:pPr eaLnBrk="1" hangingPunct="1">
              <a:lnSpc>
                <a:spcPct val="90000"/>
              </a:lnSpc>
            </a:pPr>
            <a:r>
              <a:rPr lang="en-US"/>
              <a:t>Based upon the Constitution of the U.S.</a:t>
            </a:r>
          </a:p>
          <a:p>
            <a:pPr eaLnBrk="1" hangingPunct="1">
              <a:lnSpc>
                <a:spcPct val="90000"/>
              </a:lnSpc>
            </a:pPr>
            <a:r>
              <a:rPr lang="en-US"/>
              <a:t>The constitution consists of two parts</a:t>
            </a:r>
          </a:p>
          <a:p>
            <a:pPr lvl="1" eaLnBrk="1" hangingPunct="1">
              <a:lnSpc>
                <a:spcPct val="90000"/>
              </a:lnSpc>
            </a:pPr>
            <a:r>
              <a:rPr lang="en-US"/>
              <a:t>First part – first seven articles</a:t>
            </a:r>
          </a:p>
          <a:p>
            <a:pPr lvl="2" eaLnBrk="1" hangingPunct="1">
              <a:lnSpc>
                <a:spcPct val="90000"/>
              </a:lnSpc>
            </a:pPr>
            <a:r>
              <a:rPr lang="en-US"/>
              <a:t>Establish and empower the federal government</a:t>
            </a:r>
          </a:p>
          <a:p>
            <a:pPr lvl="1" eaLnBrk="1" hangingPunct="1">
              <a:lnSpc>
                <a:spcPct val="90000"/>
              </a:lnSpc>
            </a:pPr>
            <a:r>
              <a:rPr lang="en-US"/>
              <a:t>Second part – consists of the 27 amendments</a:t>
            </a:r>
          </a:p>
          <a:p>
            <a:pPr lvl="2" eaLnBrk="1" hangingPunct="1">
              <a:lnSpc>
                <a:spcPct val="90000"/>
              </a:lnSpc>
            </a:pPr>
            <a:r>
              <a:rPr lang="en-US"/>
              <a:t>The first 10 are know as the “Bill of Rights”</a:t>
            </a:r>
          </a:p>
          <a:p>
            <a:pPr lvl="2" eaLnBrk="1" hangingPunct="1">
              <a:lnSpc>
                <a:spcPct val="90000"/>
              </a:lnSpc>
            </a:pPr>
            <a:r>
              <a:rPr lang="en-US"/>
              <a:t>The fourteenth amendment confirms that the Constitution applies to all of us all of the time, at all levels of government.</a:t>
            </a:r>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t>The Federal Government</a:t>
            </a:r>
          </a:p>
        </p:txBody>
      </p:sp>
      <p:sp>
        <p:nvSpPr>
          <p:cNvPr id="20483" name="Date Placeholder 3"/>
          <p:cNvSpPr>
            <a:spLocks noGrp="1"/>
          </p:cNvSpPr>
          <p:nvPr>
            <p:ph type="dt" sz="quarter" idx="10"/>
          </p:nvPr>
        </p:nvSpPr>
        <p:spPr bwMode="auto">
          <a:noFill/>
          <a:ln>
            <a:miter lim="800000"/>
            <a:headEnd/>
            <a:tailEnd/>
          </a:ln>
        </p:spPr>
        <p:txBody>
          <a:bodyPr/>
          <a:lstStyle/>
          <a:p>
            <a:fld id="{30695EDA-A72F-0A4D-9B1B-6B0D9A4CF256}" type="datetime1">
              <a:rPr lang="en-US" smtClean="0"/>
              <a:pPr/>
              <a:t>8/17/10</a:t>
            </a:fld>
            <a:endParaRPr lang="en-US" smtClean="0"/>
          </a:p>
        </p:txBody>
      </p:sp>
      <p:sp>
        <p:nvSpPr>
          <p:cNvPr id="20484"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ahoma" pitchFamily="-108" charset="0"/>
              </a:rPr>
              <a:t>Fire Protection Law</a:t>
            </a:r>
          </a:p>
        </p:txBody>
      </p:sp>
      <p:sp>
        <p:nvSpPr>
          <p:cNvPr id="20485" name="Slide Number Placeholder 5"/>
          <p:cNvSpPr>
            <a:spLocks noGrp="1"/>
          </p:cNvSpPr>
          <p:nvPr>
            <p:ph type="sldNum" sz="quarter" idx="12"/>
          </p:nvPr>
        </p:nvSpPr>
        <p:spPr bwMode="auto">
          <a:ln>
            <a:round/>
            <a:headEnd/>
            <a:tailEnd/>
          </a:ln>
        </p:spPr>
        <p:txBody>
          <a:bodyPr/>
          <a:lstStyle/>
          <a:p>
            <a:fld id="{8DFD99D2-C870-9747-875D-69876834958A}" type="slidenum">
              <a:rPr lang="en-US"/>
              <a:pPr/>
              <a:t>6</a:t>
            </a:fld>
            <a:endParaRPr lang="en-US"/>
          </a:p>
        </p:txBody>
      </p:sp>
      <p:sp>
        <p:nvSpPr>
          <p:cNvPr id="20486" name="Rectangle 3"/>
          <p:cNvSpPr>
            <a:spLocks noGrp="1" noChangeArrowheads="1"/>
          </p:cNvSpPr>
          <p:nvPr>
            <p:ph sz="quarter" idx="1"/>
          </p:nvPr>
        </p:nvSpPr>
        <p:spPr>
          <a:xfrm>
            <a:off x="914400" y="1447800"/>
            <a:ext cx="7696200" cy="4572000"/>
          </a:xfrm>
        </p:spPr>
        <p:txBody>
          <a:bodyPr/>
          <a:lstStyle/>
          <a:p>
            <a:pPr eaLnBrk="1" hangingPunct="1">
              <a:lnSpc>
                <a:spcPct val="90000"/>
              </a:lnSpc>
            </a:pPr>
            <a:r>
              <a:rPr lang="en-US" sz="2100"/>
              <a:t>The first seven articles provide for the three branches of government</a:t>
            </a:r>
          </a:p>
          <a:p>
            <a:pPr lvl="1" eaLnBrk="1" hangingPunct="1">
              <a:lnSpc>
                <a:spcPct val="90000"/>
              </a:lnSpc>
            </a:pPr>
            <a:r>
              <a:rPr lang="en-US" sz="2000"/>
              <a:t>Executive</a:t>
            </a:r>
          </a:p>
          <a:p>
            <a:pPr lvl="2" eaLnBrk="1" hangingPunct="1">
              <a:lnSpc>
                <a:spcPct val="90000"/>
              </a:lnSpc>
            </a:pPr>
            <a:r>
              <a:rPr lang="en-US" sz="1800"/>
              <a:t>Enforces the law</a:t>
            </a:r>
          </a:p>
          <a:p>
            <a:pPr lvl="2" eaLnBrk="1" hangingPunct="1">
              <a:lnSpc>
                <a:spcPct val="90000"/>
              </a:lnSpc>
            </a:pPr>
            <a:r>
              <a:rPr lang="en-US" sz="1800"/>
              <a:t>President and the cabinet</a:t>
            </a:r>
          </a:p>
          <a:p>
            <a:pPr lvl="1" eaLnBrk="1" hangingPunct="1">
              <a:lnSpc>
                <a:spcPct val="90000"/>
              </a:lnSpc>
            </a:pPr>
            <a:r>
              <a:rPr lang="en-US" sz="2000"/>
              <a:t>Legislative</a:t>
            </a:r>
          </a:p>
          <a:p>
            <a:pPr lvl="2" eaLnBrk="1" hangingPunct="1">
              <a:lnSpc>
                <a:spcPct val="90000"/>
              </a:lnSpc>
            </a:pPr>
            <a:r>
              <a:rPr lang="en-US" sz="1800"/>
              <a:t>Creates the law</a:t>
            </a:r>
          </a:p>
          <a:p>
            <a:pPr lvl="2" eaLnBrk="1" hangingPunct="1">
              <a:lnSpc>
                <a:spcPct val="90000"/>
              </a:lnSpc>
            </a:pPr>
            <a:r>
              <a:rPr lang="en-US" sz="1800"/>
              <a:t>Senate and House of Representatives - Congress</a:t>
            </a:r>
          </a:p>
          <a:p>
            <a:pPr lvl="1" eaLnBrk="1" hangingPunct="1">
              <a:lnSpc>
                <a:spcPct val="90000"/>
              </a:lnSpc>
            </a:pPr>
            <a:r>
              <a:rPr lang="en-US" sz="2000"/>
              <a:t>Judicial</a:t>
            </a:r>
          </a:p>
          <a:p>
            <a:pPr lvl="2" eaLnBrk="1" hangingPunct="1">
              <a:lnSpc>
                <a:spcPct val="90000"/>
              </a:lnSpc>
            </a:pPr>
            <a:r>
              <a:rPr lang="en-US" sz="1800"/>
              <a:t>Interprets the law</a:t>
            </a:r>
          </a:p>
          <a:p>
            <a:pPr lvl="2" eaLnBrk="1" hangingPunct="1">
              <a:lnSpc>
                <a:spcPct val="90000"/>
              </a:lnSpc>
            </a:pPr>
            <a:r>
              <a:rPr lang="en-US" sz="1800"/>
              <a:t>Federal court system, Supreme Court of the U.S. as the top </a:t>
            </a:r>
          </a:p>
          <a:p>
            <a:pPr lvl="2" eaLnBrk="1" hangingPunct="1">
              <a:lnSpc>
                <a:spcPct val="90000"/>
              </a:lnSpc>
              <a:buFontTx/>
              <a:buNone/>
            </a:pPr>
            <a:r>
              <a:rPr lang="en-US" sz="1800"/>
              <a:t>	of the system</a:t>
            </a:r>
          </a:p>
          <a:p>
            <a:pPr lvl="1" eaLnBrk="1" hangingPunct="1">
              <a:lnSpc>
                <a:spcPct val="90000"/>
              </a:lnSpc>
            </a:pPr>
            <a:endParaRPr lang="en-US" sz="2000"/>
          </a:p>
        </p:txBody>
      </p:sp>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a:t>Federal Government</a:t>
            </a:r>
            <a:br>
              <a:rPr lang="en-US"/>
            </a:br>
            <a:r>
              <a:rPr lang="en-US"/>
              <a:t>“Checks and Balances”</a:t>
            </a:r>
          </a:p>
        </p:txBody>
      </p:sp>
      <p:sp>
        <p:nvSpPr>
          <p:cNvPr id="21507" name="Date Placeholder 3"/>
          <p:cNvSpPr>
            <a:spLocks noGrp="1"/>
          </p:cNvSpPr>
          <p:nvPr>
            <p:ph type="dt" sz="quarter" idx="10"/>
          </p:nvPr>
        </p:nvSpPr>
        <p:spPr bwMode="auto">
          <a:noFill/>
          <a:ln>
            <a:miter lim="800000"/>
            <a:headEnd/>
            <a:tailEnd/>
          </a:ln>
        </p:spPr>
        <p:txBody>
          <a:bodyPr/>
          <a:lstStyle/>
          <a:p>
            <a:fld id="{2C488A2F-42CC-114B-9219-AEE16E96FB90}" type="datetime1">
              <a:rPr lang="en-US" smtClean="0"/>
              <a:pPr/>
              <a:t>8/17/10</a:t>
            </a:fld>
            <a:endParaRPr lang="en-US" smtClean="0"/>
          </a:p>
        </p:txBody>
      </p:sp>
      <p:sp>
        <p:nvSpPr>
          <p:cNvPr id="21508"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ahoma" pitchFamily="-108" charset="0"/>
              </a:rPr>
              <a:t>Fire Protection Law</a:t>
            </a:r>
          </a:p>
        </p:txBody>
      </p:sp>
      <p:sp>
        <p:nvSpPr>
          <p:cNvPr id="21509" name="Slide Number Placeholder 5"/>
          <p:cNvSpPr>
            <a:spLocks noGrp="1"/>
          </p:cNvSpPr>
          <p:nvPr>
            <p:ph type="sldNum" sz="quarter" idx="12"/>
          </p:nvPr>
        </p:nvSpPr>
        <p:spPr bwMode="auto">
          <a:ln>
            <a:round/>
            <a:headEnd/>
            <a:tailEnd/>
          </a:ln>
        </p:spPr>
        <p:txBody>
          <a:bodyPr/>
          <a:lstStyle/>
          <a:p>
            <a:fld id="{E8DEFC12-1CBA-CC46-8790-B5C50E0332B3}" type="slidenum">
              <a:rPr lang="en-US"/>
              <a:pPr/>
              <a:t>7</a:t>
            </a:fld>
            <a:endParaRPr lang="en-US"/>
          </a:p>
        </p:txBody>
      </p:sp>
      <p:sp>
        <p:nvSpPr>
          <p:cNvPr id="21510" name="Rectangle 3"/>
          <p:cNvSpPr>
            <a:spLocks noGrp="1" noChangeArrowheads="1"/>
          </p:cNvSpPr>
          <p:nvPr>
            <p:ph sz="quarter" idx="1"/>
          </p:nvPr>
        </p:nvSpPr>
        <p:spPr>
          <a:xfrm>
            <a:off x="914400" y="1447800"/>
            <a:ext cx="7620000" cy="4572000"/>
          </a:xfrm>
        </p:spPr>
        <p:txBody>
          <a:bodyPr/>
          <a:lstStyle/>
          <a:p>
            <a:pPr eaLnBrk="1" hangingPunct="1">
              <a:lnSpc>
                <a:spcPct val="90000"/>
              </a:lnSpc>
            </a:pPr>
            <a:r>
              <a:rPr lang="en-US"/>
              <a:t>Examples:</a:t>
            </a:r>
          </a:p>
          <a:p>
            <a:pPr eaLnBrk="1" hangingPunct="1">
              <a:lnSpc>
                <a:spcPct val="90000"/>
              </a:lnSpc>
            </a:pPr>
            <a:endParaRPr lang="en-US"/>
          </a:p>
          <a:p>
            <a:pPr lvl="1" eaLnBrk="1" hangingPunct="1">
              <a:lnSpc>
                <a:spcPct val="90000"/>
              </a:lnSpc>
            </a:pPr>
            <a:r>
              <a:rPr lang="en-US" sz="2000"/>
              <a:t>A federal judge is able to declare laws unconstitutional and therefore, unenforceable. That same judge must be appointed by the president and confirmed by the Senate. Congress can remove the judge from office because of misconduct.</a:t>
            </a:r>
          </a:p>
          <a:p>
            <a:pPr lvl="1" eaLnBrk="1" hangingPunct="1">
              <a:lnSpc>
                <a:spcPct val="90000"/>
              </a:lnSpc>
            </a:pPr>
            <a:r>
              <a:rPr lang="en-US" sz="2000"/>
              <a:t>The president is the senior law enforcement official in the U.S. and the commander in chief of the armed forces, Congress can remove the president from office.</a:t>
            </a:r>
          </a:p>
          <a:p>
            <a:pPr lvl="1" eaLnBrk="1" hangingPunct="1">
              <a:lnSpc>
                <a:spcPct val="90000"/>
              </a:lnSpc>
            </a:pPr>
            <a:r>
              <a:rPr lang="en-US" sz="2000"/>
              <a:t>Member of Congress are subject to the authority of the Constitution as well. They may be removed by their peers; the laws they enact may be declared unconstitutional by the courts and therefore void or unenforceable; and as citizens, they remain subject to the authority of the executive branch of government and the judicial system.</a:t>
            </a:r>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a:t>United States Code</a:t>
            </a:r>
          </a:p>
        </p:txBody>
      </p:sp>
      <p:sp>
        <p:nvSpPr>
          <p:cNvPr id="22531" name="Date Placeholder 3"/>
          <p:cNvSpPr>
            <a:spLocks noGrp="1"/>
          </p:cNvSpPr>
          <p:nvPr>
            <p:ph type="dt" sz="quarter" idx="10"/>
          </p:nvPr>
        </p:nvSpPr>
        <p:spPr bwMode="auto">
          <a:noFill/>
          <a:ln>
            <a:miter lim="800000"/>
            <a:headEnd/>
            <a:tailEnd/>
          </a:ln>
        </p:spPr>
        <p:txBody>
          <a:bodyPr/>
          <a:lstStyle/>
          <a:p>
            <a:fld id="{57475B2F-E4EC-7C45-B218-BB3D092EDB08}" type="datetime1">
              <a:rPr lang="en-US" smtClean="0"/>
              <a:pPr/>
              <a:t>8/17/10</a:t>
            </a:fld>
            <a:endParaRPr lang="en-US" smtClean="0"/>
          </a:p>
        </p:txBody>
      </p:sp>
      <p:sp>
        <p:nvSpPr>
          <p:cNvPr id="22532"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latin typeface="Tahoma" pitchFamily="-108" charset="0"/>
              </a:rPr>
              <a:t>Fire Protection Law</a:t>
            </a:r>
          </a:p>
        </p:txBody>
      </p:sp>
      <p:sp>
        <p:nvSpPr>
          <p:cNvPr id="22533" name="Slide Number Placeholder 5"/>
          <p:cNvSpPr>
            <a:spLocks noGrp="1"/>
          </p:cNvSpPr>
          <p:nvPr>
            <p:ph type="sldNum" sz="quarter" idx="12"/>
          </p:nvPr>
        </p:nvSpPr>
        <p:spPr bwMode="auto">
          <a:ln>
            <a:round/>
            <a:headEnd/>
            <a:tailEnd/>
          </a:ln>
        </p:spPr>
        <p:txBody>
          <a:bodyPr/>
          <a:lstStyle/>
          <a:p>
            <a:fld id="{418B12E1-88C1-CD46-9674-52BD47D944F5}" type="slidenum">
              <a:rPr lang="en-US"/>
              <a:pPr/>
              <a:t>8</a:t>
            </a:fld>
            <a:endParaRPr lang="en-US"/>
          </a:p>
        </p:txBody>
      </p:sp>
      <p:sp>
        <p:nvSpPr>
          <p:cNvPr id="22534" name="Rectangle 3"/>
          <p:cNvSpPr>
            <a:spLocks noGrp="1" noChangeArrowheads="1"/>
          </p:cNvSpPr>
          <p:nvPr>
            <p:ph sz="quarter" idx="1"/>
          </p:nvPr>
        </p:nvSpPr>
        <p:spPr/>
        <p:txBody>
          <a:bodyPr/>
          <a:lstStyle/>
          <a:p>
            <a:pPr eaLnBrk="1" hangingPunct="1">
              <a:lnSpc>
                <a:spcPct val="90000"/>
              </a:lnSpc>
            </a:pPr>
            <a:r>
              <a:rPr lang="en-US"/>
              <a:t>The body of federal law below the Constitution consists of the statutory laws enacted by Congress. This body of law is known as the United States Code.</a:t>
            </a:r>
          </a:p>
          <a:p>
            <a:pPr lvl="1" eaLnBrk="1" hangingPunct="1">
              <a:lnSpc>
                <a:spcPct val="90000"/>
              </a:lnSpc>
            </a:pPr>
            <a:r>
              <a:rPr lang="en-US" sz="2000"/>
              <a:t>Each law in the Code is designated as “title” followed by a number.</a:t>
            </a:r>
          </a:p>
          <a:p>
            <a:pPr lvl="1" eaLnBrk="1" hangingPunct="1">
              <a:lnSpc>
                <a:spcPct val="90000"/>
              </a:lnSpc>
            </a:pPr>
            <a:r>
              <a:rPr lang="en-US" sz="2000"/>
              <a:t>Each title, is, in turn, divided into individual statutes.</a:t>
            </a:r>
          </a:p>
          <a:p>
            <a:pPr lvl="1" eaLnBrk="1" hangingPunct="1">
              <a:lnSpc>
                <a:spcPct val="90000"/>
              </a:lnSpc>
            </a:pPr>
            <a:r>
              <a:rPr lang="en-US" sz="2000"/>
              <a:t>Examples;</a:t>
            </a:r>
          </a:p>
          <a:p>
            <a:pPr lvl="2" eaLnBrk="1" hangingPunct="1">
              <a:lnSpc>
                <a:spcPct val="90000"/>
              </a:lnSpc>
            </a:pPr>
            <a:r>
              <a:rPr lang="en-US"/>
              <a:t>Title Eleven – Bankruptcy Code – 11 U.S.C. 62</a:t>
            </a:r>
          </a:p>
          <a:p>
            <a:pPr lvl="2" eaLnBrk="1" hangingPunct="1">
              <a:lnSpc>
                <a:spcPct val="90000"/>
              </a:lnSpc>
            </a:pPr>
            <a:r>
              <a:rPr lang="en-US"/>
              <a:t>Title Forty Two – Civil Rights Code – 42 U.S.C. 1983</a:t>
            </a:r>
          </a:p>
          <a:p>
            <a:pPr lvl="1" eaLnBrk="1" hangingPunct="1">
              <a:lnSpc>
                <a:spcPct val="90000"/>
              </a:lnSpc>
            </a:pPr>
            <a:endParaRPr lang="en-US" sz="2000"/>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9301"/>
            <a:ext cx="7772400" cy="1951149"/>
          </a:xfrm>
        </p:spPr>
        <p:txBody>
          <a:bodyPr>
            <a:normAutofit fontScale="90000"/>
          </a:bodyPr>
          <a:lstStyle/>
          <a:p>
            <a:r>
              <a:rPr lang="en-US" b="1" dirty="0" smtClean="0"/>
              <a:t>The full set of PowerPoint </a:t>
            </a:r>
            <a:r>
              <a:rPr lang="en-US" b="1" dirty="0"/>
              <a:t>slides</a:t>
            </a:r>
            <a:r>
              <a:rPr lang="en-US" b="1" dirty="0" smtClean="0"/>
              <a:t> is available </a:t>
            </a:r>
            <a:r>
              <a:rPr lang="en-US" b="1" dirty="0"/>
              <a:t>upon adoption.</a:t>
            </a:r>
            <a:r>
              <a:rPr lang="en-US" b="1" dirty="0" smtClean="0"/>
              <a:t> </a:t>
            </a:r>
            <a:br>
              <a:rPr lang="en-US" b="1" dirty="0" smtClean="0"/>
            </a:br>
            <a:r>
              <a:rPr lang="en-US" b="1" dirty="0" smtClean="0"/>
              <a:t>Email </a:t>
            </a:r>
            <a:r>
              <a:rPr lang="en-US" b="1" dirty="0" err="1"/>
              <a:t>bhall@cap-press.com</a:t>
            </a:r>
            <a:r>
              <a:rPr lang="en-US" b="1" dirty="0" smtClean="0"/>
              <a:t> </a:t>
            </a:r>
            <a:br>
              <a:rPr lang="en-US" b="1" dirty="0" smtClean="0"/>
            </a:br>
            <a:r>
              <a:rPr lang="en-US" b="1" dirty="0" smtClean="0"/>
              <a:t>for </a:t>
            </a:r>
            <a:r>
              <a:rPr lang="en-US" b="1" dirty="0"/>
              <a:t>more information.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524</Words>
  <Application>Microsoft Macintosh PowerPoint</Application>
  <PresentationFormat>On-screen Show (4:3)</PresentationFormat>
  <Paragraphs>76</Paragraphs>
  <Slides>9</Slides>
  <Notes>0</Notes>
  <HiddenSlides>0</HiddenSlides>
  <MMClips>0</MMClips>
  <ScaleCrop>false</ScaleCrop>
  <HeadingPairs>
    <vt:vector size="4" baseType="variant">
      <vt:variant>
        <vt:lpstr>Design Template</vt:lpstr>
      </vt:variant>
      <vt:variant>
        <vt:i4>3</vt:i4>
      </vt:variant>
      <vt:variant>
        <vt:lpstr>Slide Titles</vt:lpstr>
      </vt:variant>
      <vt:variant>
        <vt:i4>9</vt:i4>
      </vt:variant>
    </vt:vector>
  </HeadingPairs>
  <TitlesOfParts>
    <vt:vector size="12" baseType="lpstr">
      <vt:lpstr>Office Theme</vt:lpstr>
      <vt:lpstr>Equity</vt:lpstr>
      <vt:lpstr>1_Equity</vt:lpstr>
      <vt:lpstr>North Carolina Fire Law</vt:lpstr>
      <vt:lpstr>Fire Protection Law</vt:lpstr>
      <vt:lpstr>Chapter Objectives</vt:lpstr>
      <vt:lpstr>To understand any legal system a student should have an overview or its physical structure and organization. This chapter will give the student an overview of the federal and North Carolina systems.</vt:lpstr>
      <vt:lpstr>Federal Law</vt:lpstr>
      <vt:lpstr>The Federal Government</vt:lpstr>
      <vt:lpstr>Federal Government “Checks and Balances”</vt:lpstr>
      <vt:lpstr>United States Code</vt:lpstr>
      <vt:lpstr>The full set of PowerPoint slides is available upon adoption.  Email bhall@cap-press.com  for more information.</vt:lpstr>
    </vt:vector>
  </TitlesOfParts>
  <Company>Carolina Academic Press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Fire Law</dc:title>
  <dc:creator>Keith Sipe</dc:creator>
  <cp:lastModifiedBy>Keith Sipe</cp:lastModifiedBy>
  <cp:revision>2</cp:revision>
  <dcterms:created xsi:type="dcterms:W3CDTF">2010-08-17T15:57:23Z</dcterms:created>
  <dcterms:modified xsi:type="dcterms:W3CDTF">2010-08-17T15:59:28Z</dcterms:modified>
</cp:coreProperties>
</file>