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5" autoAdjust="0"/>
    <p:restoredTop sz="94660"/>
  </p:normalViewPr>
  <p:slideViewPr>
    <p:cSldViewPr>
      <p:cViewPr varScale="1">
        <p:scale>
          <a:sx n="111" d="100"/>
          <a:sy n="111" d="100"/>
        </p:scale>
        <p:origin x="-21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DD56-58A8-4743-A828-241E9851C20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0704-424B-4E75-9CE8-B98A8EE12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84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DD56-58A8-4743-A828-241E9851C20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0704-424B-4E75-9CE8-B98A8EE12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5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DD56-58A8-4743-A828-241E9851C20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0704-424B-4E75-9CE8-B98A8EE12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89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AFC0-0D03-4201-AD6E-E7E7C1F80603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10/23/2015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Copyright © 2015 Carolina Academic Press. All rights reserved.</a:t>
            </a: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7E59-DCFF-4D58-BCCC-D41103BD421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639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B98D-7D2D-4CC5-8D51-91D8317E96F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10/23/2015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2015 Carolina Academic Press. All rights reserved.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7E59-DCFF-4D58-BCCC-D41103BD42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839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F856-BE71-4163-822D-E32B74F15858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10/23/2015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Copyright © 2015 Carolina Academic Press. All rights reserved.</a:t>
            </a: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7E59-DCFF-4D58-BCCC-D41103BD421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982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B470-DE4D-4E38-8857-3F2E5A2FB99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10/23/2015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2015 Carolina Academic Press. All rights reserved.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7E59-DCFF-4D58-BCCC-D41103BD42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41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6C60-6DE7-43B4-920B-E52200475519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10/23/2015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2015 Carolina Academic Press. All rights reserved.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7E59-DCFF-4D58-BCCC-D41103BD42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895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DEBE-1963-45D6-80B1-AA1EA8D69F2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10/23/2015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2015 Carolina Academic Press. All rights reserved.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7E59-DCFF-4D58-BCCC-D41103BD42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36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8252-C194-4DB7-BD17-89B41345D36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10/23/2015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2015 Carolina Academic Press. All rights reserved.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7E59-DCFF-4D58-BCCC-D41103BD42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6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39CD-52F5-43FC-9285-2A1651B7F200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10/23/2015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2015 Carolina Academic Press. All rights reserved.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7E59-DCFF-4D58-BCCC-D41103BD42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37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DD56-58A8-4743-A828-241E9851C20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0704-424B-4E75-9CE8-B98A8EE12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29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816D-1F9D-429A-970C-9A15F402DCC3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10/23/2015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2015 Carolina Academic Press. All rights reserved.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DA7E59-DCFF-4D58-BCCC-D41103BD42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1378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D837-4CB4-4087-BAED-84AF04802C12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10/23/2015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2015 Carolina Academic Press. All rights reserved.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7E59-DCFF-4D58-BCCC-D41103BD42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1223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F2C-19D7-4D25-B6A2-6919CAF68627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10/23/2015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2015 Carolina Academic Press. All rights reserved.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7E59-DCFF-4D58-BCCC-D41103BD42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160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DD56-58A8-4743-A828-241E9851C20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0704-424B-4E75-9CE8-B98A8EE12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7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DD56-58A8-4743-A828-241E9851C20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0704-424B-4E75-9CE8-B98A8EE12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6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DD56-58A8-4743-A828-241E9851C20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0704-424B-4E75-9CE8-B98A8EE12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0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DD56-58A8-4743-A828-241E9851C20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0704-424B-4E75-9CE8-B98A8EE12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1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DD56-58A8-4743-A828-241E9851C20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0704-424B-4E75-9CE8-B98A8EE12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2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DD56-58A8-4743-A828-241E9851C20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0704-424B-4E75-9CE8-B98A8EE12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DD56-58A8-4743-A828-241E9851C20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0704-424B-4E75-9CE8-B98A8EE12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2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6DD56-58A8-4743-A828-241E9851C20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20704-424B-4E75-9CE8-B98A8EE12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45D19C-0FEF-4819-BCA6-5E2D393F476C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10/23/2015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2015 Carolina Academic Press. All rights reserved.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DA7E59-DCFF-4D58-BCCC-D41103BD42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245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Government &amp; Politics in the United States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Copyright © 2015 Carolina Academic Press. All rights reserved.</a:t>
            </a: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58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Constitution and Criminal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crime mentioned in the Constitution is treason</a:t>
            </a:r>
          </a:p>
          <a:p>
            <a:r>
              <a:rPr lang="en-US" dirty="0" smtClean="0"/>
              <a:t>Until 1913, federal government had no income tax, primary funding of federal government was through taxes of individual goods</a:t>
            </a:r>
          </a:p>
          <a:p>
            <a:r>
              <a:rPr lang="en-US" dirty="0" smtClean="0"/>
              <a:t>President Washington led 12,000 militia troops to put down the Whiskey Rebellion, one of the first federal policing actions</a:t>
            </a:r>
          </a:p>
          <a:p>
            <a:r>
              <a:rPr lang="en-US" dirty="0" smtClean="0"/>
              <a:t>Until 1900s, most federal government policing was to enforce taxes or patrol borders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2015 Carolina Academic Press. All rights reserved.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149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full set of PowerPoint slides is available upon adoption. </a:t>
            </a:r>
            <a:br>
              <a:rPr lang="en-US" b="1" dirty="0" smtClean="0"/>
            </a:br>
            <a:r>
              <a:rPr lang="en-US" b="1" smtClean="0"/>
              <a:t>Email bhall@cap-press.com </a:t>
            </a:r>
            <a:br>
              <a:rPr lang="en-US" b="1" smtClean="0"/>
            </a:br>
            <a:r>
              <a:rPr lang="en-US" b="1" smtClean="0"/>
              <a:t>for more information.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4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Police, Courts, and Corrections operate at three levels of government: federal, state, and local</a:t>
            </a:r>
          </a:p>
          <a:p>
            <a:r>
              <a:rPr lang="en-US" dirty="0" smtClean="0"/>
              <a:t>For these systems to operate, monetary funding is necessary</a:t>
            </a:r>
          </a:p>
          <a:p>
            <a:r>
              <a:rPr lang="en-US" dirty="0" smtClean="0"/>
              <a:t>States and localities have traditionally been responsible for operating the majority of the criminal justice system</a:t>
            </a:r>
          </a:p>
          <a:p>
            <a:r>
              <a:rPr lang="en-US" dirty="0" smtClean="0"/>
              <a:t>The federal government, once a minor player in criminal justice, has been gradually expanding its influence in American criminal justice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2015 Carolina Academic Press. All rights reserved.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31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Percentage Distribution of Expenditures for Justice System (2009)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276414"/>
              </p:ext>
            </p:extLst>
          </p:nvPr>
        </p:nvGraphicFramePr>
        <p:xfrm>
          <a:off x="1219200" y="2285996"/>
          <a:ext cx="7162800" cy="3429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0927"/>
                <a:gridCol w="1342103"/>
                <a:gridCol w="1354885"/>
                <a:gridCol w="1354885"/>
              </a:tblGrid>
              <a:tr h="30474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Activity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Percent distribution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9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Federal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Government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State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Governments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Local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Governments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3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justice system expenditures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3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   Direct expenditures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18.2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31.3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50.5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3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Police protection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3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   Direct expenditures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22.6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67.4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3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Judicial and legal operations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3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   Direct expenditures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38.1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39.8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3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Corrections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3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   Direct expenditures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58.6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32.5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2015 Carolina Academic Press. All rights reserved.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62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Beginning of Criminal Justice in United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British settlers to the American colonies brought the common law</a:t>
            </a:r>
          </a:p>
          <a:p>
            <a:r>
              <a:rPr lang="en-US" dirty="0" smtClean="0"/>
              <a:t>Common law is a legal system rooted in judicial precedent rather than legislative dictate</a:t>
            </a:r>
          </a:p>
          <a:p>
            <a:r>
              <a:rPr lang="en-US" dirty="0" smtClean="0"/>
              <a:t>Judges make rulings that become precedent, precedent eventually establishes law</a:t>
            </a:r>
          </a:p>
          <a:p>
            <a:r>
              <a:rPr lang="en-US" dirty="0" smtClean="0"/>
              <a:t>Common law based upon </a:t>
            </a:r>
            <a:r>
              <a:rPr lang="en-US" i="1" dirty="0" smtClean="0"/>
              <a:t>stare decisis </a:t>
            </a:r>
            <a:r>
              <a:rPr lang="en-US" dirty="0" smtClean="0"/>
              <a:t>– “let the decision stand”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2015 Carolina Academic Press. All rights reserved.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442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States’ Rights and State Autonomy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American colonies became American states under the rule of a new nation (the United States), common law began to disappear</a:t>
            </a:r>
          </a:p>
          <a:p>
            <a:r>
              <a:rPr lang="en-US" dirty="0" smtClean="0"/>
              <a:t>Legal codes established by various states replaced the common law</a:t>
            </a:r>
          </a:p>
          <a:p>
            <a:r>
              <a:rPr lang="en-US" dirty="0" smtClean="0"/>
              <a:t>Individual states were left large amounts of autonomy</a:t>
            </a:r>
          </a:p>
          <a:p>
            <a:r>
              <a:rPr lang="en-US" dirty="0" smtClean="0"/>
              <a:t>Supreme Court Justice Louis Brandeis referred to states as “laboratories of democracy”</a:t>
            </a:r>
          </a:p>
          <a:p>
            <a:r>
              <a:rPr lang="en-US" dirty="0" smtClean="0"/>
              <a:t>State autonomy is not without limits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2015 Carolina Academic Press. All rights reserved.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757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Federalism in the United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United States is a republic – citizens elect representatives to make decisions on their behalf</a:t>
            </a:r>
          </a:p>
          <a:p>
            <a:r>
              <a:rPr lang="en-US" dirty="0" smtClean="0"/>
              <a:t>Federalism – sharing of power between federal and state governments</a:t>
            </a:r>
          </a:p>
          <a:p>
            <a:r>
              <a:rPr lang="en-US" dirty="0" smtClean="0"/>
              <a:t>After American Revolution, many different people disagreed on how best to govern the new nation, main point of agreement was a strong central government was undesirable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2015 Carolina Academic Press. All rights reserved.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569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government in the United States</a:t>
            </a:r>
          </a:p>
          <a:p>
            <a:r>
              <a:rPr lang="en-US" dirty="0" smtClean="0"/>
              <a:t>Established a loose confederation of states with a weak central government</a:t>
            </a:r>
          </a:p>
          <a:p>
            <a:r>
              <a:rPr lang="en-US" dirty="0" smtClean="0"/>
              <a:t>All power was essentially reserved to legislative branch of government</a:t>
            </a:r>
          </a:p>
          <a:p>
            <a:r>
              <a:rPr lang="en-US" dirty="0" smtClean="0"/>
              <a:t>Federal government only had power to declare war or negotiate peace treaties</a:t>
            </a:r>
          </a:p>
          <a:p>
            <a:r>
              <a:rPr lang="en-US" dirty="0" smtClean="0"/>
              <a:t>Federal government could not raise taxes, coin money, and were limited in powers necessary to maintain a nation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2015 Carolina Academic Press. All rights reserved.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94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States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in 1788 and replaces Articles of Confederation</a:t>
            </a:r>
          </a:p>
          <a:p>
            <a:r>
              <a:rPr lang="en-US" dirty="0" smtClean="0"/>
              <a:t>Constitution provided for a stronger federal government, but still left a great deal of autonomy to the states</a:t>
            </a:r>
          </a:p>
          <a:p>
            <a:r>
              <a:rPr lang="en-US" dirty="0" smtClean="0"/>
              <a:t>Written approximately 230 years ago, many people debate the meaning of the Constitution in modern America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2015 Carolina Academic Press. All rights reserved.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427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constructionists – people who believe that the Constitution should be literally interpreted as the Founding Fathers intended</a:t>
            </a:r>
          </a:p>
          <a:p>
            <a:r>
              <a:rPr lang="en-US" dirty="0" smtClean="0"/>
              <a:t>Living constitutionalists – people who believe the Constitution is a living document and should be interpreted in terms of what is necessary for contemporary society</a:t>
            </a:r>
          </a:p>
          <a:p>
            <a:r>
              <a:rPr lang="en-US" dirty="0" smtClean="0"/>
              <a:t>Both arguments have merit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2015 Carolina Academic Press. All rights reserved.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25625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658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Flow</vt:lpstr>
      <vt:lpstr>Chapter 1</vt:lpstr>
      <vt:lpstr>Introduction</vt:lpstr>
      <vt:lpstr>Percentage Distribution of Expenditures for Justice System (2009)</vt:lpstr>
      <vt:lpstr>Beginning of Criminal Justice in United States</vt:lpstr>
      <vt:lpstr>States’ Rights and State Autonomy</vt:lpstr>
      <vt:lpstr>Federalism in the United States</vt:lpstr>
      <vt:lpstr>Articles of Confederation</vt:lpstr>
      <vt:lpstr>United States Constitution</vt:lpstr>
      <vt:lpstr>Interpreting the Constitution</vt:lpstr>
      <vt:lpstr>Constitution and Criminal Justice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tina</dc:creator>
  <cp:lastModifiedBy>tina</cp:lastModifiedBy>
  <cp:revision>1</cp:revision>
  <dcterms:created xsi:type="dcterms:W3CDTF">2015-10-23T12:54:48Z</dcterms:created>
  <dcterms:modified xsi:type="dcterms:W3CDTF">2015-10-23T12:55:20Z</dcterms:modified>
</cp:coreProperties>
</file>