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2" r:id="rId2"/>
    <p:sldId id="263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D6E66-14EC-F54B-93A2-34BEEE8ED5F2}" type="datetimeFigureOut">
              <a:rPr lang="en-US" smtClean="0"/>
              <a:t>11/2/16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A2864-2479-8749-9A32-489057A8F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E208D-6B04-584B-BE89-71AA346A7FC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690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1FD9-9337-D947-AF94-FC36CBC73E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587A-5828-4417-9FE5-F503CB64BC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64BF8-5187-E946-9A11-DCB29222B9A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587A-5828-4417-9FE5-F503CB64BC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E30A7-3630-5C4F-BFBB-E438351EDDA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587A-5828-4417-9FE5-F503CB64BC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08445-1755-B841-B06F-19F8D0434CE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587A-5828-4417-9FE5-F503CB64BC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75F2-5C4B-2047-A1C0-40AE07CF71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587A-5828-4417-9FE5-F503CB64BC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7E9F-77A3-6640-B645-9FABE100E56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587A-5828-4417-9FE5-F503CB64BC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D3C4F-F8CA-C346-A616-2163A6B1D9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587A-5828-4417-9FE5-F503CB64BC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A5A0F-9D99-B04B-9340-CCDDC5F21F5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587A-5828-4417-9FE5-F503CB64BC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B65C7-682C-704A-96B9-40714442923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587A-5828-4417-9FE5-F503CB64BC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0076-81C3-6940-9A10-A619D09F71B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587A-5828-4417-9FE5-F503CB64BC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D13-FA42-2A4B-B84F-C1C0394EB0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587A-5828-4417-9FE5-F503CB64BC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FD49D-20D9-CB4C-BF4E-238C59A7F1D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4587A-5828-4417-9FE5-F503CB64BC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852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bhall@cap-pres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Human Trafficking in American Prisons: Forced Labor and the Law in the For-Profit Corrections Environment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One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478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Thirteenth Amendment’s punishment clause: No prison labor in the United States can be called slavery</a:t>
            </a:r>
          </a:p>
          <a:p>
            <a:r>
              <a:rPr lang="en-US" dirty="0"/>
              <a:t>Explosion on incarceration rates, long detention of immigrants, rapid growth of the for-profit industry, and longer sentences in for-profit prisons in the context of human trafficking</a:t>
            </a:r>
          </a:p>
          <a:p>
            <a:r>
              <a:rPr lang="en-US" i="1" dirty="0"/>
              <a:t>Trafficking in Persons Reports</a:t>
            </a:r>
            <a:r>
              <a:rPr lang="en-US" dirty="0"/>
              <a:t> rejects the concepts of abuse of power and abuse of vulnerability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476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Rise of Labor and Convict Leasing in United </a:t>
            </a:r>
            <a:r>
              <a:rPr lang="en-US" dirty="0" smtClean="0"/>
              <a:t>States </a:t>
            </a:r>
            <a:r>
              <a:rPr lang="en-US" dirty="0"/>
              <a:t>Prisons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use of hard physical labor in prisons emerged at the end of the sixteenth century</a:t>
            </a:r>
          </a:p>
          <a:p>
            <a:r>
              <a:rPr lang="en-US" dirty="0"/>
              <a:t>Convict leasing (1865)</a:t>
            </a:r>
          </a:p>
          <a:p>
            <a:r>
              <a:rPr lang="en-US" dirty="0"/>
              <a:t>Black codes</a:t>
            </a:r>
          </a:p>
          <a:p>
            <a:r>
              <a:rPr lang="en-US" dirty="0"/>
              <a:t>For-profit prison industry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980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Capitalization of Prison Labor by Private, For-Profit Prisons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Private prisons are privately owned business corporations that house or treat convicted prisoners</a:t>
            </a:r>
          </a:p>
          <a:p>
            <a:r>
              <a:rPr lang="en-US" dirty="0"/>
              <a:t>Corrections Corporation of America and the GEO Group</a:t>
            </a:r>
          </a:p>
          <a:p>
            <a:r>
              <a:rPr lang="en-US" dirty="0"/>
              <a:t>Contractual partnerships:</a:t>
            </a:r>
          </a:p>
          <a:p>
            <a:pPr lvl="1"/>
            <a:r>
              <a:rPr lang="en-US" dirty="0"/>
              <a:t>Institution owned and operated by either the government or private prison company</a:t>
            </a:r>
          </a:p>
          <a:p>
            <a:pPr lvl="1"/>
            <a:r>
              <a:rPr lang="en-US" dirty="0"/>
              <a:t>Owned by the government and subcontracted to the private prison company</a:t>
            </a:r>
          </a:p>
          <a:p>
            <a:pPr lvl="1"/>
            <a:r>
              <a:rPr lang="en-US" dirty="0"/>
              <a:t>Owned by a private  prison company and subcontracted to the government to operate and/or by lease purchase agreement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39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19% federal inmates held in private prisons; 7% of state inmates held in private prisons</a:t>
            </a:r>
          </a:p>
          <a:p>
            <a:r>
              <a:rPr lang="en-US" dirty="0"/>
              <a:t>Earning a private prison contract is similar to earning a governmental or academic grant</a:t>
            </a:r>
          </a:p>
          <a:p>
            <a:r>
              <a:rPr lang="en-US" dirty="0"/>
              <a:t>Private prisons may not be as cost efficient or offer the same quality of life as government-run facilities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50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1132" y="2850205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full set of PowerPoint slides is available upon adoption. Email </a:t>
            </a:r>
            <a:r>
              <a:rPr lang="en-US" dirty="0" smtClean="0">
                <a:hlinkClick r:id="rId2"/>
              </a:rPr>
              <a:t>bhall@cap-press.com</a:t>
            </a:r>
            <a:r>
              <a:rPr lang="en-US" dirty="0" smtClean="0"/>
              <a:t> for more information.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88173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331</Words>
  <Application>Microsoft Macintosh PowerPoint</Application>
  <PresentationFormat>Widescreen</PresentationFormat>
  <Paragraphs>29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1_Office Theme</vt:lpstr>
      <vt:lpstr>Human Trafficking in American Prisons: Forced Labor and the Law in the For-Profit Corrections Environment </vt:lpstr>
      <vt:lpstr>Introduction</vt:lpstr>
      <vt:lpstr>The Rise of Labor and Convict Leasing in United States Prisons</vt:lpstr>
      <vt:lpstr>The Capitalization of Prison Labor by Private, For-Profit Prisons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Trafficking in American Prisons: Forced Labor and the Law in the For-Profit Corrections Environment </dc:title>
  <dc:creator>Prod3</dc:creator>
  <cp:lastModifiedBy>Prod3</cp:lastModifiedBy>
  <cp:revision>2</cp:revision>
  <dcterms:created xsi:type="dcterms:W3CDTF">2016-11-02T13:32:01Z</dcterms:created>
  <dcterms:modified xsi:type="dcterms:W3CDTF">2016-11-02T13:35:02Z</dcterms:modified>
</cp:coreProperties>
</file>