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62" r:id="rId2"/>
    <p:sldId id="263" r:id="rId3"/>
    <p:sldId id="264" r:id="rId4"/>
    <p:sldId id="265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A0EDEF-6F8C-7347-A91A-D73A05076D05}" type="datetimeFigureOut">
              <a:rPr lang="en-US" smtClean="0"/>
              <a:t>10/26/16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3B87D-5BCE-5047-8633-4E5EACDD5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549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32A75720-F5CE-1D4D-9D23-886C58CB4C9D}" type="slidenum">
              <a:rPr lang="en-US" altLang="en-US" sz="1200">
                <a:solidFill>
                  <a:prstClr val="black"/>
                </a:solidFill>
                <a:latin typeface="Calibri" charset="0"/>
              </a:rPr>
              <a:pPr/>
              <a:t>1</a:t>
            </a:fld>
            <a:endParaRPr lang="en-US" altLang="en-US" sz="1200">
              <a:solidFill>
                <a:prstClr val="black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590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717585F4-B427-384B-8C55-F1BAA8EC032F}" type="slidenum">
              <a:rPr lang="en-US" altLang="en-US" sz="1200">
                <a:solidFill>
                  <a:prstClr val="black"/>
                </a:solidFill>
                <a:latin typeface="Calibri" charset="0"/>
              </a:rPr>
              <a:pPr/>
              <a:t>2</a:t>
            </a:fld>
            <a:endParaRPr lang="en-US" altLang="en-US" sz="1200">
              <a:solidFill>
                <a:prstClr val="black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501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8A8855FA-B675-A849-9E42-358B23162B50}" type="slidenum">
              <a:rPr lang="en-US" altLang="en-US" sz="1200">
                <a:solidFill>
                  <a:prstClr val="black"/>
                </a:solidFill>
                <a:latin typeface="Calibri" charset="0"/>
              </a:rPr>
              <a:pPr/>
              <a:t>3</a:t>
            </a:fld>
            <a:endParaRPr lang="en-US" altLang="en-US" sz="1200">
              <a:solidFill>
                <a:prstClr val="black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638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AB4B723C-EBF7-A744-944B-CE6498EA5889}" type="slidenum">
              <a:rPr lang="en-US" altLang="en-US" sz="1200">
                <a:solidFill>
                  <a:prstClr val="black"/>
                </a:solidFill>
                <a:latin typeface="Calibri" charset="0"/>
              </a:rPr>
              <a:pPr/>
              <a:t>4</a:t>
            </a:fld>
            <a:endParaRPr lang="en-US" altLang="en-US" sz="1200">
              <a:solidFill>
                <a:prstClr val="black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0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79C263FB-0FE3-A846-AF9C-8210FD71502B}" type="slidenum">
              <a:rPr lang="en-US" altLang="en-US" sz="1200">
                <a:solidFill>
                  <a:prstClr val="black"/>
                </a:solidFill>
                <a:latin typeface="Calibri" charset="0"/>
              </a:rPr>
              <a:pPr/>
              <a:t>5</a:t>
            </a:fld>
            <a:endParaRPr lang="en-US" altLang="en-US" sz="1200">
              <a:solidFill>
                <a:prstClr val="black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142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Overlay-Full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>
            <a:fillRect/>
          </a:stretch>
        </p:blipFill>
        <p:spPr bwMode="auto">
          <a:xfrm>
            <a:off x="0" y="3429000"/>
            <a:ext cx="1219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overlay-ruleShado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03588"/>
            <a:ext cx="12192000" cy="12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9284" y="1918448"/>
            <a:ext cx="10111317" cy="1470025"/>
          </a:xfrm>
        </p:spPr>
        <p:txBody>
          <a:bodyPr anchor="b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9285" y="3478306"/>
            <a:ext cx="10111316" cy="1752600"/>
          </a:xfr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7DE6B-805A-D544-B5DC-98A58CDB6D69}" type="datetime1">
              <a:rPr lang="en-US" altLang="en-US">
                <a:solidFill>
                  <a:srgbClr val="333333"/>
                </a:solidFill>
              </a:rPr>
              <a:pPr>
                <a:defRPr/>
              </a:pPr>
              <a:t>10/26/16</a:t>
            </a:fld>
            <a:endParaRPr lang="en-US" altLang="en-US">
              <a:solidFill>
                <a:srgbClr val="333333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333333"/>
                </a:solidFill>
              </a:rPr>
              <a:t>Copyright © 2016 Myriam Nafte    All Rights Reserved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81F235-9F1E-6B42-A661-F6B11B9377FB}" type="slidenum">
              <a:rPr lang="en-US" altLang="en-US">
                <a:solidFill>
                  <a:srgbClr val="333333"/>
                </a:solidFill>
              </a:rPr>
              <a:pPr/>
              <a:t>‹#›</a:t>
            </a:fld>
            <a:endParaRPr lang="en-US" altLang="en-US">
              <a:solidFill>
                <a:srgbClr val="33333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Overlay-Full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>
            <a:fillRect/>
          </a:stretch>
        </p:blipFill>
        <p:spPr bwMode="auto">
          <a:xfrm>
            <a:off x="6096000" y="4763"/>
            <a:ext cx="609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overlay-ruleShado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31"/>
          <a:stretch>
            <a:fillRect/>
          </a:stretch>
        </p:blipFill>
        <p:spPr bwMode="auto">
          <a:xfrm>
            <a:off x="5935134" y="1"/>
            <a:ext cx="167217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74320"/>
            <a:ext cx="5279136" cy="1691640"/>
          </a:xfrm>
        </p:spPr>
        <p:txBody>
          <a:bodyPr anchor="b"/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86144" y="264907"/>
            <a:ext cx="5279136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dirty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1970801"/>
            <a:ext cx="5279136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>
          <a:xfrm>
            <a:off x="3560233" y="6356351"/>
            <a:ext cx="2169584" cy="365125"/>
          </a:xfrm>
          <a:noFill/>
          <a:effectLst>
            <a:outerShdw blurRad="50800" dist="38100" dir="2700000" algn="tl" rotWithShape="0">
              <a:srgbClr val="00000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sto MT" charset="0"/>
                <a:ea typeface="ＭＳ Ｐゴシック" charset="-128"/>
              </a:defRPr>
            </a:lvl1pPr>
          </a:lstStyle>
          <a:p>
            <a:fld id="{7E6734A8-5775-F241-A13E-CC38B88E01DE}" type="datetime1">
              <a:rPr lang="en-US" altLang="en-US">
                <a:solidFill>
                  <a:prstClr val="white"/>
                </a:solidFill>
              </a:rPr>
              <a:pPr/>
              <a:t>10/26/16</a:t>
            </a:fld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21733" y="6356351"/>
            <a:ext cx="2525184" cy="365125"/>
          </a:xfrm>
          <a:noFill/>
          <a:effectLst>
            <a:outerShdw blurRad="50800" dist="38100" dir="2700000" algn="tl" rotWithShape="0">
              <a:srgbClr val="00000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en-US">
                <a:solidFill>
                  <a:prstClr val="white"/>
                </a:solidFill>
              </a:rPr>
              <a:t>Copyright © 2016 Myriam Nafte    All Rights Reserved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523067" y="5738814"/>
            <a:ext cx="1011767" cy="574675"/>
          </a:xfrm>
        </p:spPr>
        <p:txBody>
          <a:bodyPr>
            <a:noAutofit/>
          </a:bodyPr>
          <a:lstStyle>
            <a:lvl1pPr>
              <a:defRPr sz="3600">
                <a:solidFill>
                  <a:schemeClr val="tx1"/>
                </a:solidFill>
                <a:latin typeface="Perpetua Titling MT" charset="0"/>
              </a:defRPr>
            </a:lvl1pPr>
          </a:lstStyle>
          <a:p>
            <a:fld id="{E30E7330-C9E7-D64E-AF13-D69F46A4EAFD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Overlay-Full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4038600"/>
            <a:ext cx="10160000" cy="990600"/>
          </a:xfrm>
        </p:spPr>
        <p:txBody>
          <a:bodyPr anchor="b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265176"/>
            <a:ext cx="112776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rtlCol="0"/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dirty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00" y="5042648"/>
            <a:ext cx="10160000" cy="1129553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ct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0910B-8A15-0441-B345-258DC3A050A3}" type="datetime1">
              <a:rPr lang="en-US" altLang="en-US">
                <a:solidFill>
                  <a:srgbClr val="333333"/>
                </a:solidFill>
              </a:rPr>
              <a:pPr>
                <a:defRPr/>
              </a:pPr>
              <a:t>10/26/16</a:t>
            </a:fld>
            <a:endParaRPr lang="en-US" altLang="en-US">
              <a:solidFill>
                <a:srgbClr val="333333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333333"/>
                </a:solidFill>
              </a:rPr>
              <a:t>Copyright © 2016 Myriam Nafte    All Rights Reserved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F6FF6E-F56B-7743-A7CE-D85656F9D7A5}" type="slidenum">
              <a:rPr lang="en-US" altLang="en-US">
                <a:solidFill>
                  <a:srgbClr val="333333"/>
                </a:solidFill>
              </a:rPr>
              <a:pPr/>
              <a:t>‹#›</a:t>
            </a:fld>
            <a:endParaRPr lang="en-US" altLang="en-US">
              <a:solidFill>
                <a:srgbClr val="33333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 bwMode="auto">
          <a:noFill/>
          <a:effectLst>
            <a:outerShdw blurRad="50800" dist="38100" dir="2700000" algn="tl" rotWithShape="0">
              <a:srgbClr val="00000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sto MT" charset="0"/>
                <a:ea typeface="ＭＳ Ｐゴシック" charset="-128"/>
              </a:defRPr>
            </a:lvl1pPr>
          </a:lstStyle>
          <a:p>
            <a:fld id="{F7D57F26-0003-C246-9658-20EDE256E3ED}" type="datetime1">
              <a:rPr lang="en-US" altLang="en-US">
                <a:solidFill>
                  <a:prstClr val="white"/>
                </a:solidFill>
              </a:rPr>
              <a:pPr/>
              <a:t>10/26/16</a:t>
            </a:fld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ffectLst>
            <a:outerShdw blurRad="50800" dist="38100" dir="2700000" algn="tl" rotWithShape="0">
              <a:srgbClr val="00000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en-US">
                <a:solidFill>
                  <a:prstClr val="white"/>
                </a:solidFill>
              </a:rPr>
              <a:t>Copyright © 2016 Myriam Nafte    All Rights Reserved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ffectLst>
            <a:outerShdw blurRad="50800" dist="38100" dir="2700000" algn="tl" rotWithShape="0">
              <a:srgbClr val="00000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170F198-02D9-784A-9FA8-1A694449A8E8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overlay-ruleShado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8101"/>
            <a:ext cx="121920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Overlay-Full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34"/>
          <a:stretch>
            <a:fillRect/>
          </a:stretch>
        </p:blipFill>
        <p:spPr bwMode="auto">
          <a:xfrm>
            <a:off x="0" y="1425576"/>
            <a:ext cx="12192000" cy="543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A655A-6D63-3547-A5F6-685CBFA3EAFD}" type="datetime1">
              <a:rPr lang="en-US" altLang="en-US">
                <a:solidFill>
                  <a:srgbClr val="333333"/>
                </a:solidFill>
              </a:rPr>
              <a:pPr>
                <a:defRPr/>
              </a:pPr>
              <a:t>10/26/16</a:t>
            </a:fld>
            <a:endParaRPr lang="en-US" altLang="en-US">
              <a:solidFill>
                <a:srgbClr val="333333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333333"/>
                </a:solidFill>
              </a:rPr>
              <a:t>Copyright © 2016 Myriam Nafte    All Rights Reserved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C8189-9C8C-8546-97CA-D5C1CF00F80E}" type="slidenum">
              <a:rPr lang="en-US" altLang="en-US">
                <a:solidFill>
                  <a:srgbClr val="333333"/>
                </a:solidFill>
              </a:rPr>
              <a:pPr/>
              <a:t>‹#›</a:t>
            </a:fld>
            <a:endParaRPr lang="en-US" altLang="en-US">
              <a:solidFill>
                <a:srgbClr val="333333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Overlay-Full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719"/>
          <a:stretch>
            <a:fillRect/>
          </a:stretch>
        </p:blipFill>
        <p:spPr bwMode="auto">
          <a:xfrm>
            <a:off x="0" y="4763"/>
            <a:ext cx="1039706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overlay-ruleShado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31"/>
          <a:stretch>
            <a:fillRect/>
          </a:stretch>
        </p:blipFill>
        <p:spPr bwMode="auto">
          <a:xfrm>
            <a:off x="10382251" y="1"/>
            <a:ext cx="167216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64800" y="457201"/>
            <a:ext cx="1625600" cy="5668963"/>
          </a:xfrm>
        </p:spPr>
        <p:txBody>
          <a:bodyPr vert="eaVert">
            <a:norm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283" y="457201"/>
            <a:ext cx="8511116" cy="5668963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10566400" y="6356351"/>
            <a:ext cx="1422400" cy="365125"/>
          </a:xfrm>
          <a:noFill/>
          <a:effectLst>
            <a:outerShdw blurRad="50800" dist="38100" dir="2700000" algn="tl" rotWithShape="0">
              <a:srgbClr val="00000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sto MT" charset="0"/>
                <a:ea typeface="ＭＳ Ｐゴシック" charset="-128"/>
              </a:defRPr>
            </a:lvl1pPr>
          </a:lstStyle>
          <a:p>
            <a:fld id="{7D857128-E30D-424D-8F09-534E761761EB}" type="datetime1">
              <a:rPr lang="en-US" altLang="en-US">
                <a:solidFill>
                  <a:prstClr val="white"/>
                </a:solidFill>
              </a:rPr>
              <a:pPr/>
              <a:t>10/26/16</a:t>
            </a:fld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333333"/>
                </a:solidFill>
              </a:rPr>
              <a:t>Copyright © 2016 Myriam Nafte    All Rights Reserved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1C2EDB-6442-394D-B7FE-9506F9887B91}" type="slidenum">
              <a:rPr lang="en-US" altLang="en-US">
                <a:solidFill>
                  <a:srgbClr val="333333"/>
                </a:solidFill>
              </a:rPr>
              <a:pPr/>
              <a:t>‹#›</a:t>
            </a:fld>
            <a:endParaRPr lang="en-US" altLang="en-US">
              <a:solidFill>
                <a:srgbClr val="333333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overlay-ruleShado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8101"/>
            <a:ext cx="121920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Overlay-Full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34"/>
          <a:stretch>
            <a:fillRect/>
          </a:stretch>
        </p:blipFill>
        <p:spPr bwMode="auto">
          <a:xfrm>
            <a:off x="0" y="1425576"/>
            <a:ext cx="12192000" cy="543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43323-4845-8A4A-8F7E-FB3AF42357E3}" type="datetime1">
              <a:rPr lang="en-US" altLang="en-US">
                <a:solidFill>
                  <a:srgbClr val="333333"/>
                </a:solidFill>
              </a:rPr>
              <a:pPr>
                <a:defRPr/>
              </a:pPr>
              <a:t>10/26/16</a:t>
            </a:fld>
            <a:endParaRPr lang="en-US" altLang="en-US">
              <a:solidFill>
                <a:srgbClr val="333333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333333"/>
                </a:solidFill>
              </a:rPr>
              <a:t>Copyright © 2016 Myriam Nafte    All Rights Reserved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D3664-2B7C-DA40-B352-AB346399E1A6}" type="slidenum">
              <a:rPr lang="en-US" altLang="en-US">
                <a:solidFill>
                  <a:srgbClr val="333333"/>
                </a:solidFill>
              </a:rPr>
              <a:pPr/>
              <a:t>‹#›</a:t>
            </a:fld>
            <a:endParaRPr lang="en-US" altLang="en-US">
              <a:solidFill>
                <a:srgbClr val="333333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Overlay-Full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>
            <a:fillRect/>
          </a:stretch>
        </p:blipFill>
        <p:spPr bwMode="auto">
          <a:xfrm>
            <a:off x="0" y="3429000"/>
            <a:ext cx="1219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overlay-ruleShado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03588"/>
            <a:ext cx="12192000" cy="12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9284" y="789082"/>
            <a:ext cx="10111317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9285" y="4724401"/>
            <a:ext cx="10111316" cy="1385047"/>
          </a:xfrm>
        </p:spPr>
        <p:txBody>
          <a:bodyPr anchor="ctr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903162" y="2564085"/>
            <a:ext cx="238567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 rtlCol="0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CA" noProof="0" dirty="0" smtClean="0"/>
              <a:t>Click icon to add picture</a:t>
            </a:r>
            <a:endParaRPr noProof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68A37-14C5-0E41-AA5D-5DEEBE78C276}" type="datetime1">
              <a:rPr lang="en-US" altLang="en-US">
                <a:solidFill>
                  <a:srgbClr val="333333"/>
                </a:solidFill>
              </a:rPr>
              <a:pPr>
                <a:defRPr/>
              </a:pPr>
              <a:t>10/26/16</a:t>
            </a:fld>
            <a:endParaRPr lang="en-US" altLang="en-US">
              <a:solidFill>
                <a:srgbClr val="333333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333333"/>
                </a:solidFill>
              </a:rPr>
              <a:t>Copyright © 2016 Myriam Nafte    All Rights Reserved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E682171D-B0CC-CF41-87A7-37115BE7F6D4}" type="slidenum">
              <a:rPr lang="en-US" altLang="en-US">
                <a:solidFill>
                  <a:srgbClr val="333333"/>
                </a:solidFill>
              </a:rPr>
              <a:pPr/>
              <a:t>‹#›</a:t>
            </a:fld>
            <a:endParaRPr lang="en-US" altLang="en-US">
              <a:solidFill>
                <a:srgbClr val="33333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overlay-ruleShado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46588"/>
            <a:ext cx="12192000" cy="12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Overlay-Full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667"/>
          <a:stretch>
            <a:fillRect/>
          </a:stretch>
        </p:blipFill>
        <p:spPr bwMode="auto">
          <a:xfrm>
            <a:off x="0" y="4572000"/>
            <a:ext cx="12192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285" y="2971801"/>
            <a:ext cx="10111316" cy="1362075"/>
          </a:xfrm>
        </p:spPr>
        <p:txBody>
          <a:bodyPr anchor="b"/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285" y="4724400"/>
            <a:ext cx="10111316" cy="1398494"/>
          </a:xfrm>
        </p:spPr>
        <p:txBody>
          <a:bodyPr/>
          <a:lstStyle>
            <a:lvl1pPr marL="0" indent="0" algn="ctr" defTabSz="914400" rtl="0" eaLnBrk="1" latinLnBrk="0" hangingPunct="1">
              <a:spcBef>
                <a:spcPts val="6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0FCBD-DB9F-274B-8BD2-B9997C6937F3}" type="datetime1">
              <a:rPr lang="en-US" altLang="en-US">
                <a:solidFill>
                  <a:srgbClr val="333333"/>
                </a:solidFill>
              </a:rPr>
              <a:pPr>
                <a:defRPr/>
              </a:pPr>
              <a:t>10/26/16</a:t>
            </a:fld>
            <a:endParaRPr lang="en-US" altLang="en-US">
              <a:solidFill>
                <a:srgbClr val="333333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333333"/>
                </a:solidFill>
              </a:rPr>
              <a:t>Copyright © 2016 Myriam Nafte    All Rights Reserved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1D839-F289-2348-A41B-FF21B006CE56}" type="slidenum">
              <a:rPr lang="en-US" altLang="en-US">
                <a:solidFill>
                  <a:srgbClr val="333333"/>
                </a:solidFill>
              </a:rPr>
              <a:pPr/>
              <a:t>‹#›</a:t>
            </a:fld>
            <a:endParaRPr lang="en-US" altLang="en-US">
              <a:solidFill>
                <a:srgbClr val="33333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overlay-ruleShado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8101"/>
            <a:ext cx="121920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Overlay-Full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34"/>
          <a:stretch>
            <a:fillRect/>
          </a:stretch>
        </p:blipFill>
        <p:spPr bwMode="auto">
          <a:xfrm>
            <a:off x="0" y="1425576"/>
            <a:ext cx="12192000" cy="543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284" y="62754"/>
            <a:ext cx="10111317" cy="128316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284" y="1828801"/>
            <a:ext cx="4754880" cy="42973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5721" y="1828801"/>
            <a:ext cx="4754880" cy="42973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9C37B-058D-F44B-B100-A22CE052CCC0}" type="datetime1">
              <a:rPr lang="en-US" altLang="en-US">
                <a:solidFill>
                  <a:srgbClr val="333333"/>
                </a:solidFill>
              </a:rPr>
              <a:pPr>
                <a:defRPr/>
              </a:pPr>
              <a:t>10/26/16</a:t>
            </a:fld>
            <a:endParaRPr lang="en-US" altLang="en-US">
              <a:solidFill>
                <a:srgbClr val="333333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333333"/>
                </a:solidFill>
              </a:rPr>
              <a:t>Copyright © 2016 Myriam Nafte    All Rights Reserved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78BCF-3A2D-B44E-8647-AC1DA851723E}" type="slidenum">
              <a:rPr lang="en-US" altLang="en-US">
                <a:solidFill>
                  <a:srgbClr val="333333"/>
                </a:solidFill>
              </a:rPr>
              <a:pPr/>
              <a:t>‹#›</a:t>
            </a:fld>
            <a:endParaRPr lang="en-US" altLang="en-US">
              <a:solidFill>
                <a:srgbClr val="33333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8101"/>
            <a:ext cx="121920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34"/>
          <a:stretch>
            <a:fillRect/>
          </a:stretch>
        </p:blipFill>
        <p:spPr bwMode="auto">
          <a:xfrm>
            <a:off x="0" y="1425576"/>
            <a:ext cx="12192000" cy="543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284" y="62754"/>
            <a:ext cx="10111317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284" y="1524000"/>
            <a:ext cx="4754880" cy="838200"/>
          </a:xfrm>
        </p:spPr>
        <p:txBody>
          <a:bodyPr anchor="ctr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39284" y="2393577"/>
            <a:ext cx="4754880" cy="373258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5721" y="1524000"/>
            <a:ext cx="4754880" cy="838200"/>
          </a:xfrm>
        </p:spPr>
        <p:txBody>
          <a:bodyPr anchor="ctr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95721" y="2393577"/>
            <a:ext cx="4754880" cy="373258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5EA5A-7BE8-7B4E-8D0B-F641B18B12A2}" type="datetime1">
              <a:rPr lang="en-US" altLang="en-US">
                <a:solidFill>
                  <a:srgbClr val="333333"/>
                </a:solidFill>
              </a:rPr>
              <a:pPr>
                <a:defRPr/>
              </a:pPr>
              <a:t>10/26/16</a:t>
            </a:fld>
            <a:endParaRPr lang="en-US" altLang="en-US">
              <a:solidFill>
                <a:srgbClr val="333333"/>
              </a:solidFill>
            </a:endParaRPr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333333"/>
                </a:solidFill>
              </a:rPr>
              <a:t>Copyright © 2016 Myriam Nafte    All Rights Reserved</a:t>
            </a: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A4C705-66CB-1146-8C56-F6CA6AF6543F}" type="slidenum">
              <a:rPr lang="en-US" altLang="en-US">
                <a:solidFill>
                  <a:srgbClr val="333333"/>
                </a:solidFill>
              </a:rPr>
              <a:pPr/>
              <a:t>‹#›</a:t>
            </a:fld>
            <a:endParaRPr lang="en-US" altLang="en-US">
              <a:solidFill>
                <a:srgbClr val="33333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overlay-ruleShado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8101"/>
            <a:ext cx="121920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7" descr="Overlay-Full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46"/>
          <a:stretch>
            <a:fillRect/>
          </a:stretch>
        </p:blipFill>
        <p:spPr bwMode="auto">
          <a:xfrm>
            <a:off x="0" y="1447800"/>
            <a:ext cx="12192000" cy="541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FC904-7828-DD43-B0AA-AA6B05FDEF21}" type="datetime1">
              <a:rPr lang="en-US" altLang="en-US">
                <a:solidFill>
                  <a:srgbClr val="333333"/>
                </a:solidFill>
              </a:rPr>
              <a:pPr>
                <a:defRPr/>
              </a:pPr>
              <a:t>10/26/16</a:t>
            </a:fld>
            <a:endParaRPr lang="en-US" altLang="en-US">
              <a:solidFill>
                <a:srgbClr val="333333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333333"/>
                </a:solidFill>
              </a:rPr>
              <a:t>Copyright © 2016 Myriam Nafte    All Rights Reserved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FFB9F-A036-CB49-8A0C-9F6AC4014AE9}" type="slidenum">
              <a:rPr lang="en-US" altLang="en-US">
                <a:solidFill>
                  <a:srgbClr val="333333"/>
                </a:solidFill>
              </a:rPr>
              <a:pPr/>
              <a:t>‹#›</a:t>
            </a:fld>
            <a:endParaRPr lang="en-US" altLang="en-US">
              <a:solidFill>
                <a:srgbClr val="33333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Overlay-Full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6D482-CE04-F54A-8A3E-299DE1986DC1}" type="datetime1">
              <a:rPr lang="en-US" altLang="en-US">
                <a:solidFill>
                  <a:srgbClr val="333333"/>
                </a:solidFill>
              </a:rPr>
              <a:pPr>
                <a:defRPr/>
              </a:pPr>
              <a:t>10/26/16</a:t>
            </a:fld>
            <a:endParaRPr lang="en-US" altLang="en-US">
              <a:solidFill>
                <a:srgbClr val="333333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333333"/>
                </a:solidFill>
              </a:rPr>
              <a:t>Copyright © 2016 Myriam Nafte    All Rights Reserved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E7A86-E3B0-2F43-BFF5-2B39E24F069D}" type="slidenum">
              <a:rPr lang="en-US" altLang="en-US">
                <a:solidFill>
                  <a:srgbClr val="333333"/>
                </a:solidFill>
              </a:rPr>
              <a:pPr/>
              <a:t>‹#›</a:t>
            </a:fld>
            <a:endParaRPr lang="en-US" altLang="en-US">
              <a:solidFill>
                <a:srgbClr val="33333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Overlay-Full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>
            <a:fillRect/>
          </a:stretch>
        </p:blipFill>
        <p:spPr bwMode="auto">
          <a:xfrm>
            <a:off x="6096000" y="4763"/>
            <a:ext cx="609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overlay-ruleShado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31"/>
          <a:stretch>
            <a:fillRect/>
          </a:stretch>
        </p:blipFill>
        <p:spPr bwMode="auto">
          <a:xfrm>
            <a:off x="5935134" y="1"/>
            <a:ext cx="167217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73050"/>
            <a:ext cx="5283200" cy="1690221"/>
          </a:xfrm>
        </p:spPr>
        <p:txBody>
          <a:bodyPr anchor="b"/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8535" y="273051"/>
            <a:ext cx="5279136" cy="585311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1975105"/>
            <a:ext cx="52832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>
          <a:xfrm>
            <a:off x="3556001" y="6356351"/>
            <a:ext cx="2163233" cy="365125"/>
          </a:xfrm>
          <a:noFill/>
          <a:effectLst>
            <a:outerShdw blurRad="50800" dist="38100" dir="2700000" algn="tl" rotWithShape="0">
              <a:srgbClr val="00000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sto MT" charset="0"/>
                <a:ea typeface="ＭＳ Ｐゴシック" charset="-128"/>
              </a:defRPr>
            </a:lvl1pPr>
          </a:lstStyle>
          <a:p>
            <a:fld id="{CC8A9727-5D85-234C-9867-C96272C363D3}" type="datetime1">
              <a:rPr lang="en-US" altLang="en-US">
                <a:solidFill>
                  <a:prstClr val="white"/>
                </a:solidFill>
              </a:rPr>
              <a:pPr/>
              <a:t>10/26/16</a:t>
            </a:fld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21733" y="6356351"/>
            <a:ext cx="2523067" cy="365125"/>
          </a:xfrm>
          <a:noFill/>
          <a:effectLst>
            <a:outerShdw blurRad="50800" dist="38100" dir="2700000" algn="tl" rotWithShape="0">
              <a:srgbClr val="00000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en-US">
                <a:solidFill>
                  <a:prstClr val="white"/>
                </a:solidFill>
              </a:rPr>
              <a:t>Copyright © 2016 Myriam Nafte    All Rights Reserved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523067" y="5748338"/>
            <a:ext cx="1016000" cy="576262"/>
          </a:xfrm>
        </p:spPr>
        <p:txBody>
          <a:bodyPr>
            <a:noAutofit/>
          </a:bodyPr>
          <a:lstStyle>
            <a:lvl1pPr>
              <a:defRPr sz="3600">
                <a:solidFill>
                  <a:schemeClr val="tx1"/>
                </a:solidFill>
                <a:latin typeface="Perpetua Titling MT" charset="0"/>
              </a:defRPr>
            </a:lvl1pPr>
          </a:lstStyle>
          <a:p>
            <a:fld id="{5B22B476-66D1-9948-88FD-4D6FB73934A9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285" y="63500"/>
            <a:ext cx="10111316" cy="1282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CA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285" y="1828801"/>
            <a:ext cx="10111316" cy="42973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CA" altLang="en-US" smtClean="0"/>
              <a:t>Click to edit Master text styles</a:t>
            </a:r>
          </a:p>
          <a:p>
            <a:pPr lvl="1"/>
            <a:r>
              <a:rPr lang="en-CA" altLang="en-US" smtClean="0"/>
              <a:t>Second level</a:t>
            </a:r>
          </a:p>
          <a:p>
            <a:pPr lvl="2"/>
            <a:r>
              <a:rPr lang="en-CA" altLang="en-US" smtClean="0"/>
              <a:t>Third level</a:t>
            </a:r>
          </a:p>
          <a:p>
            <a:pPr lvl="3"/>
            <a:r>
              <a:rPr lang="en-CA" altLang="en-US" smtClean="0"/>
              <a:t>Fourth level</a:t>
            </a:r>
          </a:p>
          <a:p>
            <a:pPr lvl="4"/>
            <a:r>
              <a:rPr lang="en-CA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76784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itchFamily="-108" charset="0"/>
                <a:ea typeface="ＭＳ Ｐゴシック" pitchFamily="-108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CEBFB50E-D28F-AA45-A47E-CF30DBBF77C4}" type="datetime1">
              <a:rPr lang="en-US" altLang="en-US" smtClean="0">
                <a:solidFill>
                  <a:srgbClr val="333333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10/26/16</a:t>
            </a:fld>
            <a:endParaRPr lang="en-US" altLang="en-US">
              <a:solidFill>
                <a:srgbClr val="33333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733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itchFamily="-108" charset="0"/>
                <a:ea typeface="ＭＳ Ｐゴシック" pitchFamily="-108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mtClean="0">
                <a:solidFill>
                  <a:srgbClr val="333333"/>
                </a:solidFill>
              </a:rPr>
              <a:t>Copyright © 2016 Myriam Nafte    All Rights Reserved</a:t>
            </a:r>
            <a:endParaRPr lang="en-US" altLang="en-US">
              <a:solidFill>
                <a:srgbClr val="33333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89600" y="6356351"/>
            <a:ext cx="812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7F234133-A1E0-EE42-A820-06219551C874}" type="slidenum">
              <a:rPr lang="en-US" altLang="en-US" smtClean="0">
                <a:solidFill>
                  <a:srgbClr val="333333"/>
                </a:solidFill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333333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18511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Perpetua Titling MT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Perpetua Titling MT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Perpetua Titling MT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Perpetua Titling MT" charset="0"/>
          <a:ea typeface="ＭＳ Ｐゴシック" charset="-128"/>
          <a:cs typeface="ＭＳ Ｐゴシック" charset="-128"/>
        </a:defRPr>
      </a:lvl9pPr>
    </p:titleStyle>
    <p:bodyStyle>
      <a:lvl1pPr marL="282575" indent="-282575" algn="l" rtl="0" eaLnBrk="0" fontAlgn="base" hangingPunct="0">
        <a:spcBef>
          <a:spcPts val="2000"/>
        </a:spcBef>
        <a:spcAft>
          <a:spcPct val="0"/>
        </a:spcAft>
        <a:buFont typeface="Calisto MT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577850" indent="-295275" algn="l" rtl="0" eaLnBrk="0" fontAlgn="base" hangingPunct="0">
        <a:spcBef>
          <a:spcPts val="600"/>
        </a:spcBef>
        <a:spcAft>
          <a:spcPct val="0"/>
        </a:spcAft>
        <a:buClr>
          <a:srgbClr val="858585"/>
        </a:buClr>
        <a:buFont typeface="Calisto MT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ＭＳ Ｐゴシック" charset="-128"/>
          <a:cs typeface="+mn-cs"/>
        </a:defRPr>
      </a:lvl2pPr>
      <a:lvl3pPr marL="860425" indent="-282575" algn="l" rtl="0" eaLnBrk="0" fontAlgn="base" hangingPunct="0">
        <a:spcBef>
          <a:spcPts val="600"/>
        </a:spcBef>
        <a:spcAft>
          <a:spcPct val="0"/>
        </a:spcAft>
        <a:buFont typeface="Calisto MT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ＭＳ Ｐゴシック" charset="-128"/>
          <a:cs typeface="+mn-cs"/>
        </a:defRPr>
      </a:lvl3pPr>
      <a:lvl4pPr marL="1143000" indent="-282575" algn="l" rtl="0" eaLnBrk="0" fontAlgn="base" hangingPunct="0">
        <a:spcBef>
          <a:spcPts val="600"/>
        </a:spcBef>
        <a:spcAft>
          <a:spcPct val="0"/>
        </a:spcAft>
        <a:buClr>
          <a:srgbClr val="858585"/>
        </a:buClr>
        <a:buFont typeface="Calisto MT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ＭＳ Ｐゴシック" charset="-128"/>
          <a:cs typeface="+mn-cs"/>
        </a:defRPr>
      </a:lvl4pPr>
      <a:lvl5pPr marL="1425575" indent="-282575" algn="l" rtl="0" eaLnBrk="0" fontAlgn="base" hangingPunct="0">
        <a:spcBef>
          <a:spcPts val="600"/>
        </a:spcBef>
        <a:spcAft>
          <a:spcPct val="0"/>
        </a:spcAft>
        <a:buFont typeface="Calisto MT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bhall@cap-press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7889" y="125413"/>
            <a:ext cx="7483475" cy="321151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2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-108" charset="-128"/>
              </a:rPr>
              <a:t/>
            </a:r>
            <a:br>
              <a:rPr lang="en-US" altLang="en-US" sz="32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-108" charset="-128"/>
              </a:rPr>
            </a:br>
            <a:r>
              <a:rPr lang="en-US" altLang="en-US" sz="32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-108" charset="-128"/>
              </a:rPr>
              <a:t/>
            </a:r>
            <a:br>
              <a:rPr lang="en-US" altLang="en-US" sz="32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-108" charset="-128"/>
              </a:rPr>
            </a:br>
            <a:r>
              <a:rPr lang="en-US" altLang="en-US" sz="32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-108" charset="-128"/>
              </a:rPr>
              <a:t/>
            </a:r>
            <a:br>
              <a:rPr lang="en-US" altLang="en-US" sz="32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-108" charset="-128"/>
              </a:rPr>
            </a:br>
            <a:r>
              <a:rPr lang="en-US" altLang="en-US" sz="32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-108" charset="-128"/>
              </a:rPr>
              <a:t>   </a:t>
            </a:r>
            <a:r>
              <a:rPr lang="en-US" alt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-108" charset="-128"/>
              </a:rPr>
              <a:t>Flesh and Bone: An Introduction to Forensic Anthropology</a:t>
            </a:r>
            <a:br>
              <a:rPr lang="en-US" alt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-108" charset="-128"/>
              </a:rPr>
            </a:br>
            <a:r>
              <a:rPr lang="en-US" altLang="en-US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-108" charset="-128"/>
              </a:rPr>
              <a:t>Myriam Nafte</a:t>
            </a:r>
            <a:r>
              <a:rPr lang="en-US" alt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-108" charset="-128"/>
              </a:rPr>
              <a:t/>
            </a:r>
            <a:br>
              <a:rPr lang="en-US" alt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-108" charset="-128"/>
              </a:rPr>
            </a:br>
            <a:r>
              <a:rPr lang="en-US" altLang="en-US" sz="32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-108" charset="-128"/>
              </a:rPr>
              <a:t/>
            </a:r>
            <a:br>
              <a:rPr lang="en-US" altLang="en-US" sz="32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-108" charset="-128"/>
              </a:rPr>
            </a:br>
            <a:r>
              <a:rPr lang="en-US" altLang="en-US" sz="32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-108" charset="-128"/>
              </a:rPr>
              <a:t/>
            </a:r>
            <a:br>
              <a:rPr lang="en-US" altLang="en-US" sz="32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-108" charset="-128"/>
              </a:rPr>
            </a:br>
            <a:endParaRPr lang="en-US" altLang="en-US" sz="3200"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-108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6951" y="3487738"/>
            <a:ext cx="5972175" cy="3219450"/>
          </a:xfrm>
        </p:spPr>
        <p:txBody>
          <a:bodyPr/>
          <a:lstStyle/>
          <a:p>
            <a:pPr eaLnBrk="1" hangingPunct="1">
              <a:buFont typeface="Calisto MT" pitchFamily="-108" charset="0"/>
              <a:buNone/>
              <a:defRPr/>
            </a:pPr>
            <a:endParaRPr lang="en-US" altLang="en-US" smtClean="0"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-108" charset="-128"/>
            </a:endParaRPr>
          </a:p>
        </p:txBody>
      </p:sp>
      <p:pic>
        <p:nvPicPr>
          <p:cNvPr id="16388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7738" y="2217738"/>
            <a:ext cx="4640262" cy="464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2217738"/>
            <a:ext cx="4640263" cy="464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65301" y="6543675"/>
            <a:ext cx="4010025" cy="177800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>
              <a:defRPr/>
            </a:pPr>
            <a:r>
              <a:rPr lang="en-US" altLang="en-US" sz="1200">
                <a:solidFill>
                  <a:prstClr val="white"/>
                </a:solidFill>
                <a:latin typeface="Calisto MT" pitchFamily="-108" charset="0"/>
              </a:rPr>
              <a:t>Copyright © 2016 Myriam Nafte   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1187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3464" y="77789"/>
            <a:ext cx="7583487" cy="1639887"/>
          </a:xfrm>
        </p:spPr>
        <p:txBody>
          <a:bodyPr/>
          <a:lstStyle/>
          <a:p>
            <a:pPr>
              <a:defRPr/>
            </a:pPr>
            <a:r>
              <a:rPr lang="en-US" altLang="en-US" sz="3600">
                <a:solidFill>
                  <a:srgbClr val="E5E5D3"/>
                </a:solidFill>
                <a:effectLst/>
                <a:ea typeface="ＭＳ Ｐゴシック" pitchFamily="-108" charset="-128"/>
              </a:rPr>
              <a:t>Forensics</a:t>
            </a:r>
            <a:r>
              <a:rPr lang="en-US" altLang="en-US" sz="3200">
                <a:solidFill>
                  <a:srgbClr val="800000"/>
                </a:solidFill>
                <a:effectLst/>
                <a:ea typeface="ＭＳ Ｐゴシック" pitchFamily="-108" charset="-128"/>
              </a:rPr>
              <a:t/>
            </a:r>
            <a:br>
              <a:rPr lang="en-US" altLang="en-US" sz="3200">
                <a:solidFill>
                  <a:srgbClr val="800000"/>
                </a:solidFill>
                <a:effectLst/>
                <a:ea typeface="ＭＳ Ｐゴシック" pitchFamily="-108" charset="-128"/>
              </a:rPr>
            </a:br>
            <a:endParaRPr lang="en-US" altLang="en-US" sz="320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-10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3463" y="1828800"/>
            <a:ext cx="8151812" cy="4764088"/>
          </a:xfrm>
        </p:spPr>
        <p:txBody>
          <a:bodyPr/>
          <a:lstStyle/>
          <a:p>
            <a:pPr>
              <a:buFont typeface="Calisto MT" pitchFamily="-108" charset="0"/>
              <a:buChar char="•"/>
              <a:defRPr/>
            </a:pPr>
            <a:endParaRPr lang="en-US" altLang="en-US" smtClean="0"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-108" charset="-128"/>
            </a:endParaRPr>
          </a:p>
          <a:p>
            <a:pPr>
              <a:buFont typeface="Calisto MT" pitchFamily="-108" charset="0"/>
              <a:buNone/>
              <a:defRPr/>
            </a:pPr>
            <a:endParaRPr lang="en-US" altLang="en-US" smtClean="0"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-108" charset="-128"/>
            </a:endParaRPr>
          </a:p>
          <a:p>
            <a:pPr>
              <a:buFont typeface="Calisto MT" pitchFamily="-108" charset="0"/>
              <a:buNone/>
              <a:defRPr/>
            </a:pPr>
            <a:endParaRPr lang="en-US" altLang="en-US" smtClean="0"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-108" charset="-128"/>
            </a:endParaRP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3033713" y="1954213"/>
            <a:ext cx="8807450" cy="577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921F07"/>
                </a:solidFill>
              </a:rPr>
              <a:t>What does the term “forensic” mean?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altLang="en-US" sz="2800">
              <a:solidFill>
                <a:srgbClr val="921F07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AutoNum type="alphaLcParenR"/>
            </a:pPr>
            <a:r>
              <a:rPr lang="en-US" altLang="en-US" sz="2800">
                <a:solidFill>
                  <a:srgbClr val="333333"/>
                </a:solidFill>
              </a:rPr>
              <a:t> the study of dead bodies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AutoNum type="alphaLcParenR"/>
            </a:pPr>
            <a:r>
              <a:rPr lang="en-US" altLang="en-US" sz="2800">
                <a:solidFill>
                  <a:srgbClr val="333333"/>
                </a:solidFill>
              </a:rPr>
              <a:t> a legal investigation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AutoNum type="alphaLcParenR"/>
            </a:pPr>
            <a:r>
              <a:rPr lang="en-US" altLang="en-US" sz="2800">
                <a:solidFill>
                  <a:srgbClr val="333333"/>
                </a:solidFill>
              </a:rPr>
              <a:t> anything at a crime scene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AutoNum type="alphaLcParenR"/>
            </a:pPr>
            <a:r>
              <a:rPr lang="en-US" altLang="en-US" sz="2800">
                <a:solidFill>
                  <a:srgbClr val="333333"/>
                </a:solidFill>
              </a:rPr>
              <a:t> it’s another word for homicide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AutoNum type="alphaLcParenR"/>
            </a:pPr>
            <a:endParaRPr lang="en-US" altLang="en-US" sz="2800">
              <a:solidFill>
                <a:srgbClr val="921F07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AutoNum type="alphaLcParenR"/>
            </a:pPr>
            <a:endParaRPr lang="en-US" altLang="en-US" sz="2800">
              <a:solidFill>
                <a:srgbClr val="921F07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altLang="en-US" sz="2800">
              <a:solidFill>
                <a:srgbClr val="921F07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altLang="en-US" sz="2300">
              <a:solidFill>
                <a:srgbClr val="333333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US" altLang="en-US" sz="2300">
              <a:solidFill>
                <a:srgbClr val="333333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333333"/>
                </a:solidFill>
              </a:rPr>
              <a:t> 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333333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333333"/>
              </a:solidFill>
            </a:endParaRP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1765301" y="6473825"/>
            <a:ext cx="4213225" cy="247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200">
                <a:solidFill>
                  <a:srgbClr val="333333"/>
                </a:solidFill>
                <a:effectLst/>
                <a:latin typeface="Calisto MT" charset="0"/>
              </a:rPr>
              <a:t>Copyright © 2016 Myriam Nafte   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131095006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3464" y="77789"/>
            <a:ext cx="7583487" cy="1747837"/>
          </a:xfrm>
        </p:spPr>
        <p:txBody>
          <a:bodyPr/>
          <a:lstStyle/>
          <a:p>
            <a:pPr>
              <a:defRPr/>
            </a:pPr>
            <a:r>
              <a:rPr lang="en-US" altLang="en-US" sz="3600">
                <a:solidFill>
                  <a:srgbClr val="E5E5D3"/>
                </a:solidFill>
                <a:effectLst/>
                <a:ea typeface="ＭＳ Ｐゴシック" pitchFamily="-108" charset="-128"/>
              </a:rPr>
              <a:t>Forensics </a:t>
            </a:r>
            <a:r>
              <a:rPr lang="en-US" altLang="en-US" sz="3600">
                <a:solidFill>
                  <a:srgbClr val="800000"/>
                </a:solidFill>
                <a:effectLst/>
                <a:ea typeface="ＭＳ Ｐゴシック" pitchFamily="-108" charset="-128"/>
              </a:rPr>
              <a:t/>
            </a:r>
            <a:br>
              <a:rPr lang="en-US" altLang="en-US" sz="3600">
                <a:solidFill>
                  <a:srgbClr val="800000"/>
                </a:solidFill>
                <a:effectLst/>
                <a:ea typeface="ＭＳ Ｐゴシック" pitchFamily="-108" charset="-128"/>
              </a:rPr>
            </a:br>
            <a:endParaRPr lang="en-US" altLang="en-US" sz="360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-10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3463" y="1828800"/>
            <a:ext cx="8151812" cy="4764088"/>
          </a:xfrm>
        </p:spPr>
        <p:txBody>
          <a:bodyPr/>
          <a:lstStyle/>
          <a:p>
            <a:pPr>
              <a:buFont typeface="Calisto MT" pitchFamily="-108" charset="0"/>
              <a:buChar char="•"/>
              <a:defRPr/>
            </a:pPr>
            <a:endParaRPr lang="en-US" altLang="en-US" smtClean="0"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-108" charset="-128"/>
            </a:endParaRPr>
          </a:p>
          <a:p>
            <a:pPr>
              <a:buFont typeface="Calisto MT" pitchFamily="-108" charset="0"/>
              <a:buNone/>
              <a:defRPr/>
            </a:pPr>
            <a:endParaRPr lang="en-US" altLang="en-US" smtClean="0"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-108" charset="-128"/>
            </a:endParaRPr>
          </a:p>
          <a:p>
            <a:pPr>
              <a:buFont typeface="Calisto MT" pitchFamily="-108" charset="0"/>
              <a:buNone/>
              <a:defRPr/>
            </a:pPr>
            <a:endParaRPr lang="en-US" altLang="en-US" smtClean="0"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-108" charset="-128"/>
            </a:endParaRPr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2009775" y="1828801"/>
            <a:ext cx="8445500" cy="663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921F07"/>
                </a:solidFill>
              </a:rPr>
              <a:t> 				The term “forensic” means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altLang="en-US" sz="2800">
              <a:solidFill>
                <a:srgbClr val="921F07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333333"/>
                </a:solidFill>
              </a:rPr>
              <a:t>b) a legal investigation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altLang="en-US" sz="2800">
              <a:solidFill>
                <a:srgbClr val="333333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altLang="en-US" sz="2800">
              <a:solidFill>
                <a:srgbClr val="333333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altLang="en-US" sz="2800">
              <a:solidFill>
                <a:srgbClr val="921F07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altLang="en-US" sz="2800">
              <a:solidFill>
                <a:srgbClr val="921F07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AutoNum type="alphaLcParenR"/>
            </a:pPr>
            <a:endParaRPr lang="en-US" altLang="en-US" sz="2800">
              <a:solidFill>
                <a:srgbClr val="333333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AutoNum type="alphaLcParenR"/>
            </a:pPr>
            <a:endParaRPr lang="en-US" altLang="en-US" sz="2800">
              <a:solidFill>
                <a:srgbClr val="921F07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AutoNum type="alphaLcParenR"/>
            </a:pPr>
            <a:endParaRPr lang="en-US" altLang="en-US" sz="2800">
              <a:solidFill>
                <a:srgbClr val="921F07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altLang="en-US" sz="2800">
              <a:solidFill>
                <a:srgbClr val="921F07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altLang="en-US" sz="2300">
              <a:solidFill>
                <a:srgbClr val="333333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US" altLang="en-US" sz="2300">
              <a:solidFill>
                <a:srgbClr val="333333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333333"/>
                </a:solidFill>
              </a:rPr>
              <a:t> 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333333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333333"/>
              </a:solidFill>
            </a:endParaRPr>
          </a:p>
        </p:txBody>
      </p:sp>
      <p:sp>
        <p:nvSpPr>
          <p:cNvPr id="18437" name="Footer Placeholder 6"/>
          <p:cNvSpPr>
            <a:spLocks noGrp="1"/>
          </p:cNvSpPr>
          <p:nvPr>
            <p:ph type="ftr" sz="quarter" idx="11"/>
          </p:nvPr>
        </p:nvSpPr>
        <p:spPr bwMode="auto">
          <a:xfrm>
            <a:off x="1765301" y="6440489"/>
            <a:ext cx="4600575" cy="238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200">
                <a:solidFill>
                  <a:srgbClr val="333333"/>
                </a:solidFill>
                <a:effectLst/>
                <a:latin typeface="Calisto MT" charset="0"/>
              </a:rPr>
              <a:t>Copyright © 2016 Myriam Nafte   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885166113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3464" y="176214"/>
            <a:ext cx="7583487" cy="1646237"/>
          </a:xfrm>
        </p:spPr>
        <p:txBody>
          <a:bodyPr/>
          <a:lstStyle/>
          <a:p>
            <a:pPr>
              <a:defRPr/>
            </a:pPr>
            <a:r>
              <a:rPr lang="en-US" altLang="en-US" sz="3600" dirty="0">
                <a:solidFill>
                  <a:srgbClr val="E5E5D3"/>
                </a:solidFill>
                <a:effectLst/>
                <a:ea typeface="ＭＳ Ｐゴシック" pitchFamily="-108" charset="-128"/>
              </a:rPr>
              <a:t>Forensics</a:t>
            </a:r>
            <a:r>
              <a:rPr lang="en-US" altLang="en-US" sz="3600" dirty="0">
                <a:solidFill>
                  <a:srgbClr val="800000"/>
                </a:solidFill>
                <a:effectLst/>
                <a:ea typeface="ＭＳ Ｐゴシック" pitchFamily="-108" charset="-128"/>
              </a:rPr>
              <a:t/>
            </a:r>
            <a:br>
              <a:rPr lang="en-US" altLang="en-US" sz="3600" dirty="0">
                <a:solidFill>
                  <a:srgbClr val="800000"/>
                </a:solidFill>
                <a:effectLst/>
                <a:ea typeface="ＭＳ Ｐゴシック" pitchFamily="-108" charset="-128"/>
              </a:rPr>
            </a:br>
            <a:endParaRPr lang="en-US" altLang="en-US" sz="3600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-10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3463" y="1828800"/>
            <a:ext cx="8151812" cy="4764088"/>
          </a:xfrm>
        </p:spPr>
        <p:txBody>
          <a:bodyPr/>
          <a:lstStyle/>
          <a:p>
            <a:pPr>
              <a:buFont typeface="Calisto MT" pitchFamily="-108" charset="0"/>
              <a:buChar char="•"/>
              <a:defRPr/>
            </a:pPr>
            <a:endParaRPr lang="en-US" altLang="en-US" smtClean="0"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-108" charset="-128"/>
            </a:endParaRPr>
          </a:p>
          <a:p>
            <a:pPr>
              <a:buFont typeface="Calisto MT" pitchFamily="-108" charset="0"/>
              <a:buNone/>
              <a:defRPr/>
            </a:pPr>
            <a:endParaRPr lang="en-US" altLang="en-US" smtClean="0"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-108" charset="-128"/>
            </a:endParaRPr>
          </a:p>
          <a:p>
            <a:pPr>
              <a:buFont typeface="Calisto MT" pitchFamily="-108" charset="0"/>
              <a:buNone/>
              <a:defRPr/>
            </a:pPr>
            <a:endParaRPr lang="en-US" altLang="en-US" smtClean="0"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-108" charset="-128"/>
            </a:endParaRPr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2009775" y="1828801"/>
            <a:ext cx="8445500" cy="620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921F07"/>
                </a:solidFill>
              </a:rPr>
              <a:t> </a:t>
            </a:r>
            <a:r>
              <a:rPr lang="en-US" altLang="en-US" sz="2800">
                <a:solidFill>
                  <a:srgbClr val="333333"/>
                </a:solidFill>
              </a:rPr>
              <a:t>ALL legal investigations depend on the acquisition and interpretation of: 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altLang="en-US" sz="2800">
              <a:solidFill>
                <a:srgbClr val="333333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altLang="en-US" sz="2800">
              <a:solidFill>
                <a:srgbClr val="333333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altLang="en-US" sz="2800">
              <a:solidFill>
                <a:srgbClr val="921F07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altLang="en-US" sz="2800">
              <a:solidFill>
                <a:srgbClr val="921F07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AutoNum type="alphaLcParenR"/>
            </a:pPr>
            <a:endParaRPr lang="en-US" altLang="en-US" sz="2800">
              <a:solidFill>
                <a:srgbClr val="333333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AutoNum type="alphaLcParenR"/>
            </a:pPr>
            <a:endParaRPr lang="en-US" altLang="en-US" sz="2800">
              <a:solidFill>
                <a:srgbClr val="921F07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AutoNum type="alphaLcParenR"/>
            </a:pPr>
            <a:endParaRPr lang="en-US" altLang="en-US" sz="2800">
              <a:solidFill>
                <a:srgbClr val="921F07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altLang="en-US" sz="2800">
              <a:solidFill>
                <a:srgbClr val="921F07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altLang="en-US" sz="2300">
              <a:solidFill>
                <a:srgbClr val="333333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US" altLang="en-US" sz="2300">
              <a:solidFill>
                <a:srgbClr val="333333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333333"/>
                </a:solidFill>
              </a:rPr>
              <a:t> 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333333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333333"/>
              </a:solidFill>
            </a:endParaRPr>
          </a:p>
        </p:txBody>
      </p:sp>
      <p:pic>
        <p:nvPicPr>
          <p:cNvPr id="19461" name="Picture 6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539" y="3117851"/>
            <a:ext cx="7870825" cy="342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1765300" y="6470651"/>
            <a:ext cx="43624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200">
                <a:solidFill>
                  <a:srgbClr val="333333"/>
                </a:solidFill>
                <a:effectLst/>
                <a:latin typeface="Calisto MT" charset="0"/>
              </a:rPr>
              <a:t>Copyright © 2016 Myriam Nafte   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381484713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3464" y="77788"/>
            <a:ext cx="7583487" cy="1751012"/>
          </a:xfrm>
        </p:spPr>
        <p:txBody>
          <a:bodyPr/>
          <a:lstStyle/>
          <a:p>
            <a:pPr>
              <a:defRPr/>
            </a:pPr>
            <a:r>
              <a:rPr lang="en-US" altLang="en-US" sz="3600">
                <a:solidFill>
                  <a:srgbClr val="E5E5D3"/>
                </a:solidFill>
                <a:effectLst/>
                <a:ea typeface="ＭＳ Ｐゴシック" pitchFamily="-108" charset="-128"/>
              </a:rPr>
              <a:t>Forensics</a:t>
            </a:r>
            <a:r>
              <a:rPr lang="en-US" altLang="en-US" sz="3600">
                <a:solidFill>
                  <a:srgbClr val="800000"/>
                </a:solidFill>
                <a:effectLst/>
                <a:ea typeface="ＭＳ Ｐゴシック" pitchFamily="-108" charset="-128"/>
              </a:rPr>
              <a:t/>
            </a:r>
            <a:br>
              <a:rPr lang="en-US" altLang="en-US" sz="3600">
                <a:solidFill>
                  <a:srgbClr val="800000"/>
                </a:solidFill>
                <a:effectLst/>
                <a:ea typeface="ＭＳ Ｐゴシック" pitchFamily="-108" charset="-128"/>
              </a:rPr>
            </a:br>
            <a:endParaRPr lang="en-US" altLang="en-US" sz="360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-10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3463" y="1828800"/>
            <a:ext cx="8151812" cy="4764088"/>
          </a:xfrm>
        </p:spPr>
        <p:txBody>
          <a:bodyPr/>
          <a:lstStyle/>
          <a:p>
            <a:pPr>
              <a:buFont typeface="Calisto MT" pitchFamily="-108" charset="0"/>
              <a:buChar char="•"/>
              <a:defRPr/>
            </a:pPr>
            <a:endParaRPr lang="en-US" altLang="en-US" smtClean="0"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-108" charset="-128"/>
            </a:endParaRPr>
          </a:p>
          <a:p>
            <a:pPr>
              <a:buFont typeface="Calisto MT" pitchFamily="-108" charset="0"/>
              <a:buNone/>
              <a:defRPr/>
            </a:pPr>
            <a:endParaRPr lang="en-US" altLang="en-US" smtClean="0"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-108" charset="-128"/>
            </a:endParaRPr>
          </a:p>
          <a:p>
            <a:pPr>
              <a:buFont typeface="Calisto MT" pitchFamily="-108" charset="0"/>
              <a:buNone/>
              <a:defRPr/>
            </a:pPr>
            <a:endParaRPr lang="en-US" altLang="en-US" smtClean="0"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-108" charset="-128"/>
            </a:endParaRPr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1763713" y="1468439"/>
            <a:ext cx="8691562" cy="647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921F07"/>
                </a:solidFill>
              </a:rPr>
              <a:t>                	</a:t>
            </a:r>
            <a:r>
              <a:rPr lang="en-US" altLang="en-US" sz="2800">
                <a:solidFill>
                  <a:srgbClr val="333333"/>
                </a:solidFill>
              </a:rPr>
              <a:t>What constitutes evidence?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333333"/>
                </a:solidFill>
              </a:rPr>
              <a:t>                                                                     (“Videre” is Latin: “to see”)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altLang="en-US" sz="2800">
              <a:solidFill>
                <a:srgbClr val="333333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333333"/>
                </a:solidFill>
              </a:rPr>
              <a:t>i)  Physical                                       ii) Testimonial  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altLang="en-US" sz="2800">
              <a:solidFill>
                <a:srgbClr val="333333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altLang="en-US" sz="2800">
              <a:solidFill>
                <a:srgbClr val="921F07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altLang="en-US" sz="2800">
              <a:solidFill>
                <a:srgbClr val="921F07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AutoNum type="alphaLcParenR"/>
            </a:pPr>
            <a:endParaRPr lang="en-US" altLang="en-US" sz="2800">
              <a:solidFill>
                <a:srgbClr val="333333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AutoNum type="alphaLcParenR"/>
            </a:pPr>
            <a:endParaRPr lang="en-US" altLang="en-US" sz="2800">
              <a:solidFill>
                <a:srgbClr val="921F07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AutoNum type="alphaLcParenR"/>
            </a:pPr>
            <a:endParaRPr lang="en-US" altLang="en-US" sz="2800">
              <a:solidFill>
                <a:srgbClr val="921F07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altLang="en-US" sz="2800">
              <a:solidFill>
                <a:srgbClr val="921F07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altLang="en-US" sz="2300">
              <a:solidFill>
                <a:srgbClr val="333333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US" altLang="en-US" sz="2300">
              <a:solidFill>
                <a:srgbClr val="333333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300">
                <a:solidFill>
                  <a:srgbClr val="333333"/>
                </a:solidFill>
              </a:rPr>
              <a:t> 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333333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333333"/>
              </a:solidFill>
            </a:endParaRPr>
          </a:p>
        </p:txBody>
      </p:sp>
      <p:sp>
        <p:nvSpPr>
          <p:cNvPr id="20485" name="Footer Placeholder 6"/>
          <p:cNvSpPr>
            <a:spLocks noGrp="1"/>
          </p:cNvSpPr>
          <p:nvPr>
            <p:ph type="ftr" sz="quarter" idx="11"/>
          </p:nvPr>
        </p:nvSpPr>
        <p:spPr bwMode="auto">
          <a:xfrm>
            <a:off x="1765301" y="6462714"/>
            <a:ext cx="4079875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200">
                <a:solidFill>
                  <a:srgbClr val="333333"/>
                </a:solidFill>
                <a:effectLst/>
                <a:latin typeface="Calisto MT" charset="0"/>
              </a:rPr>
              <a:t>Copyright © 2016 Myriam Nafte   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077213916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333333"/>
                </a:solidFill>
              </a:rPr>
              <a:t>Copyright © 2016 Myriam Nafte    All Rights Reserved</a:t>
            </a:r>
            <a:endParaRPr lang="en-US" altLang="en-US">
              <a:solidFill>
                <a:srgbClr val="33333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0478" y="3326860"/>
            <a:ext cx="6702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The full set of PowerPoint slides is available upon adoption. Email </a:t>
            </a:r>
            <a:r>
              <a:rPr lang="en-US" dirty="0" smtClean="0">
                <a:solidFill>
                  <a:schemeClr val="bg2"/>
                </a:solidFill>
                <a:hlinkClick r:id="rId2"/>
              </a:rPr>
              <a:t>bhall@cap-press.com</a:t>
            </a:r>
            <a:r>
              <a:rPr lang="en-US" dirty="0" smtClean="0">
                <a:solidFill>
                  <a:schemeClr val="bg2"/>
                </a:solidFill>
              </a:rPr>
              <a:t> for more information.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9639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121</Words>
  <Application>Microsoft Macintosh PowerPoint</Application>
  <PresentationFormat>Widescreen</PresentationFormat>
  <Paragraphs>73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Calisto MT</vt:lpstr>
      <vt:lpstr>ＭＳ Ｐゴシック</vt:lpstr>
      <vt:lpstr>Perpetua Titling MT</vt:lpstr>
      <vt:lpstr>Arial</vt:lpstr>
      <vt:lpstr>Precedent</vt:lpstr>
      <vt:lpstr>      Flesh and Bone: An Introduction to Forensic Anthropology Myriam Nafte   </vt:lpstr>
      <vt:lpstr>Forensics </vt:lpstr>
      <vt:lpstr>Forensics  </vt:lpstr>
      <vt:lpstr>Forensics </vt:lpstr>
      <vt:lpstr>Forensics 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Flesh and Bone: An Introduction to Forensic Anthropology Myriam Nafte   </dc:title>
  <dc:creator>Prod3</dc:creator>
  <cp:lastModifiedBy>Prod3</cp:lastModifiedBy>
  <cp:revision>1</cp:revision>
  <dcterms:created xsi:type="dcterms:W3CDTF">2016-10-26T19:45:10Z</dcterms:created>
  <dcterms:modified xsi:type="dcterms:W3CDTF">2016-10-26T19:48:36Z</dcterms:modified>
</cp:coreProperties>
</file>