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4660"/>
  </p:normalViewPr>
  <p:slideViewPr>
    <p:cSldViewPr>
      <p:cViewPr varScale="1">
        <p:scale>
          <a:sx n="111" d="100"/>
          <a:sy n="111" d="100"/>
        </p:scale>
        <p:origin x="-21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7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9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8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0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0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02DA-D5CE-4505-AE03-1CD7733C259F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65E5-119A-4F4B-BDDB-B77BAA57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7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295400"/>
            <a:ext cx="6859786" cy="3276600"/>
          </a:xfrm>
          <a:effectLst/>
        </p:spPr>
        <p:txBody>
          <a:bodyPr/>
          <a:lstStyle/>
          <a:p>
            <a:pPr algn="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Calibri" panose="020F0502020204030204" pitchFamily="34" charset="0"/>
              </a:rPr>
              <a:t>Why American Prisons Fail: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</a:rPr>
              <a:t>How to Fix Them without Spending </a:t>
            </a:r>
            <a:r>
              <a:rPr lang="en-US" sz="4400" dirty="0" smtClean="0">
                <a:latin typeface="Calibri" panose="020F0502020204030204" pitchFamily="34" charset="0"/>
              </a:rPr>
              <a:t>More </a:t>
            </a:r>
            <a:r>
              <a:rPr lang="en-US" sz="4400" dirty="0">
                <a:latin typeface="Calibri" panose="020F0502020204030204" pitchFamily="34" charset="0"/>
              </a:rPr>
              <a:t>Money (Maybe Less)</a:t>
            </a:r>
            <a:br>
              <a:rPr lang="en-US" sz="4400" dirty="0">
                <a:latin typeface="Calibri" panose="020F050202020403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Peyton Paxson and George H. Watson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Drug Arrests </a:t>
            </a:r>
            <a:r>
              <a:rPr lang="en-US" sz="4000" dirty="0" smtClean="0">
                <a:latin typeface="Calibri" panose="020F0502020204030204" pitchFamily="34" charset="0"/>
              </a:rPr>
              <a:t>Increased </a:t>
            </a:r>
            <a:r>
              <a:rPr lang="en-US" sz="4000" dirty="0">
                <a:latin typeface="Calibri" panose="020F0502020204030204" pitchFamily="34" charset="0"/>
              </a:rPr>
              <a:t>in Most </a:t>
            </a:r>
            <a:r>
              <a:rPr lang="en-US" sz="4000" dirty="0" smtClean="0">
                <a:latin typeface="Calibri" panose="020F0502020204030204" pitchFamily="34" charset="0"/>
              </a:rPr>
              <a:t>Years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from </a:t>
            </a:r>
            <a:r>
              <a:rPr lang="en-US" sz="4000" dirty="0">
                <a:latin typeface="Calibri" panose="020F0502020204030204" pitchFamily="34" charset="0"/>
              </a:rPr>
              <a:t>1981</a:t>
            </a:r>
            <a:endParaRPr lang="en-US" sz="4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3" y="1752600"/>
            <a:ext cx="6130934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2373898" y="3058691"/>
            <a:ext cx="6324599" cy="207223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  <a:t>The full set of PowerPoint slides is available upon adoption. </a:t>
            </a:r>
            <a:br>
              <a:rPr lang="en-US" b="1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</a:br>
            <a:r>
              <a:rPr lang="en-US" b="1" smtClean="0">
                <a:solidFill>
                  <a:schemeClr val="tx1"/>
                </a:solidFill>
                <a:effectLst/>
                <a:ea typeface="ＭＳ Ｐゴシック" pitchFamily="34" charset="-128"/>
              </a:rPr>
              <a:t>Email bhall@cap-press.com </a:t>
            </a:r>
            <a:br>
              <a:rPr lang="en-US" b="1" smtClean="0">
                <a:solidFill>
                  <a:schemeClr val="tx1"/>
                </a:solidFill>
                <a:effectLst/>
                <a:ea typeface="ＭＳ Ｐゴシック" pitchFamily="34" charset="-128"/>
              </a:rPr>
            </a:br>
            <a:r>
              <a:rPr lang="en-US" b="1" smtClean="0">
                <a:solidFill>
                  <a:schemeClr val="tx1"/>
                </a:solidFill>
                <a:effectLst/>
                <a:ea typeface="ＭＳ Ｐゴシック" pitchFamily="34" charset="-128"/>
              </a:rPr>
              <a:t>for more information.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Chapter 1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Mass Incarceration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Why American Prisons Fail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Mass Incarceration Began in </a:t>
            </a:r>
            <a:r>
              <a:rPr lang="en-US" sz="4000" dirty="0" smtClean="0">
                <a:latin typeface="Calibri" panose="020F0502020204030204" pitchFamily="34" charset="0"/>
              </a:rPr>
              <a:t>the U.S.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in the </a:t>
            </a:r>
            <a:r>
              <a:rPr lang="en-US" sz="4000" dirty="0">
                <a:latin typeface="Calibri" panose="020F0502020204030204" pitchFamily="34" charset="0"/>
              </a:rPr>
              <a:t>1970s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33" y="1676400"/>
            <a:ext cx="5695051" cy="4671646"/>
          </a:xfrm>
          <a:prstGeom prst="rect">
            <a:avLst/>
          </a:prstGeom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Causes of Mass Incarceration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Highly politicized criminal justice system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Baby Boom—large group of young people, who are the most likely to commit crimes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“Nothing works”—Federal Bureau of Prisons and many states gave up on rehabilitation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War on Drugs—Nixon and Reagan administrations focused on drug dealers and drug users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Mandatory minimums—politically popular effort by legislatures to take away sentencing discretion from judges and juries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“Get Tough” movement—longer sentences, less prison programming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The Baby Boom Contributed to the </a:t>
            </a:r>
            <a:r>
              <a:rPr lang="en-US" sz="4000" dirty="0" smtClean="0">
                <a:latin typeface="Calibri" panose="020F0502020204030204" pitchFamily="34" charset="0"/>
              </a:rPr>
              <a:t>Rise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in </a:t>
            </a:r>
            <a:r>
              <a:rPr lang="en-US" sz="4000" dirty="0">
                <a:latin typeface="Calibri" panose="020F0502020204030204" pitchFamily="34" charset="0"/>
              </a:rPr>
              <a:t>Crime in the 1960s and 1970s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885" y="1600200"/>
            <a:ext cx="6134233" cy="5029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2259569" y="2830092"/>
            <a:ext cx="6324599" cy="207223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Violent Crimes Peaked in the Early 1990s</a:t>
            </a:r>
            <a:endParaRPr lang="en-US" sz="4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3" y="1752600"/>
            <a:ext cx="6130934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2659722" y="3058691"/>
            <a:ext cx="6324599" cy="207223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Violent Crimes Peaked in the Early 1990s</a:t>
            </a:r>
            <a:endParaRPr lang="en-US" sz="40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3" y="1752600"/>
            <a:ext cx="6130934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2716887" y="3211090"/>
            <a:ext cx="6324599" cy="207223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Violent Crimes Increased </a:t>
            </a:r>
            <a:r>
              <a:rPr lang="en-US" sz="4000" dirty="0" smtClean="0">
                <a:latin typeface="Calibri" panose="020F0502020204030204" pitchFamily="34" charset="0"/>
              </a:rPr>
              <a:t>Dramatically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in </a:t>
            </a:r>
            <a:r>
              <a:rPr lang="en-US" sz="4000" dirty="0">
                <a:latin typeface="Calibri" panose="020F0502020204030204" pitchFamily="34" charset="0"/>
              </a:rPr>
              <a:t>the 1960s</a:t>
            </a:r>
            <a:endParaRPr lang="en-US" sz="4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31" y="1672107"/>
            <a:ext cx="6288138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2602557" y="2830091"/>
            <a:ext cx="6324599" cy="207223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Property Crimes also Increased Dramatically in the 1960s</a:t>
            </a:r>
            <a:endParaRPr lang="en-US" sz="4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31" y="1824958"/>
            <a:ext cx="6288138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2659722" y="3046883"/>
            <a:ext cx="6324599" cy="207223"/>
          </a:xfrm>
        </p:spPr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Copyright © 2015 Carolina Academic Press. All rights reserved.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Chalkboard 16x9</vt:lpstr>
      <vt:lpstr>  Why American Prisons Fail: How to Fix Them without Spending More Money (Maybe Less)  Peyton Paxson and George H. Watson</vt:lpstr>
      <vt:lpstr>Chapter 1 Mass Incarceration</vt:lpstr>
      <vt:lpstr>Mass Incarceration Began in the U.S. in the 1970s</vt:lpstr>
      <vt:lpstr>Causes of Mass Incarceration</vt:lpstr>
      <vt:lpstr>The Baby Boom Contributed to the Rise in Crime in the 1960s and 1970s</vt:lpstr>
      <vt:lpstr>Violent Crimes Peaked in the Early 1990s</vt:lpstr>
      <vt:lpstr>Violent Crimes Peaked in the Early 1990s</vt:lpstr>
      <vt:lpstr>Violent Crimes Increased Dramatically in the 1960s</vt:lpstr>
      <vt:lpstr>Property Crimes also Increased Dramatically in the 1960s</vt:lpstr>
      <vt:lpstr>Drug Arrests Increased in Most Years from 1981</vt:lpstr>
      <vt:lpstr>The full set of PowerPoint slides is available upon adoption.  Email bhall@cap-press.com  for more information.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Why American Prisons Fail: How to Fix Them without Spending More Money (Maybe Less)  Peyton Paxson and George H. Watson</dc:title>
  <dc:creator>tina</dc:creator>
  <cp:lastModifiedBy>tina</cp:lastModifiedBy>
  <cp:revision>1</cp:revision>
  <dcterms:created xsi:type="dcterms:W3CDTF">2015-10-20T18:26:46Z</dcterms:created>
  <dcterms:modified xsi:type="dcterms:W3CDTF">2015-10-20T18:27:24Z</dcterms:modified>
</cp:coreProperties>
</file>