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6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4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85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770F-C057-44E8-971F-8AA30D190A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8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FF0F-F416-4AD3-B7F7-A5421B7599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4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3B3A-DCBC-4EF3-93FF-1F64E50B3A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20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BCE-E2B6-4216-B743-40710987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8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F40-A5E7-429C-94C8-E1EFC2A838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40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6D10-9831-484C-A7D4-45C5B75872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43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E122-43DF-4EEF-9127-6017B63188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75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1B3-584D-4827-8086-6B837B4BAF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2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86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EADF-7E3F-43DE-89E2-AB1806C707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65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15E0-D46F-4BFA-9029-6BD193C309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61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FBFE-5FE0-4460-8EFA-4C08915D75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2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3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0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2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5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1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8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2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B25EE-3132-4801-A535-79C90A5A7E28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968B1-1CD3-4F06-9981-237FF43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2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0A6D-DC20-4283-ADBF-73F199D2E6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841C-DF38-4867-94D4-5BECB6EB1B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cap="small" dirty="0"/>
              <a:t>Community Property in the United </a:t>
            </a:r>
            <a:r>
              <a:rPr lang="en-US" sz="4000" b="1" cap="small" dirty="0" smtClean="0"/>
              <a:t>States</a:t>
            </a:r>
            <a:br>
              <a:rPr lang="en-US" sz="4000" b="1" cap="small" dirty="0" smtClean="0"/>
            </a:br>
            <a:r>
              <a:rPr lang="en-US" sz="4000" b="1" cap="small" dirty="0"/>
              <a:t/>
            </a:r>
            <a:br>
              <a:rPr lang="en-US" sz="4000" b="1" cap="small" dirty="0"/>
            </a:br>
            <a:r>
              <a:rPr lang="en-US" sz="2800" b="1" cap="small" dirty="0" smtClean="0"/>
              <a:t>Eighth Edition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One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The full set of PowerPoint slides is available upon adoption. </a:t>
            </a:r>
            <a:b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</a:br>
            <a:r>
              <a:rPr lang="en-US" b="1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Email crutan@cap-press.com </a:t>
            </a:r>
            <a:br>
              <a:rPr lang="en-US" b="1" smtClean="0">
                <a:solidFill>
                  <a:schemeClr val="tx1"/>
                </a:solidFill>
                <a:effectLst/>
                <a:ea typeface="ＭＳ Ｐゴシック" pitchFamily="34" charset="-128"/>
              </a:rPr>
            </a:br>
            <a:r>
              <a:rPr lang="en-US" b="1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4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ldatlas.com/webimage/countrys/europe/euoutl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8601"/>
            <a:ext cx="6445250" cy="63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41520" y="4419600"/>
            <a:ext cx="1207770" cy="707886"/>
          </a:xfrm>
          <a:prstGeom prst="rect">
            <a:avLst/>
          </a:prstGeom>
          <a:solidFill>
            <a:srgbClr val="0070C0">
              <a:alpha val="40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endParaRPr lang="en-US" sz="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Empire of the Huns</a:t>
            </a:r>
          </a:p>
          <a:p>
            <a:pPr algn="ctr"/>
            <a:endParaRPr lang="en-US" sz="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149090" y="5097780"/>
            <a:ext cx="902970" cy="708928"/>
          </a:xfrm>
          <a:custGeom>
            <a:avLst/>
            <a:gdLst>
              <a:gd name="connsiteX0" fmla="*/ 902970 w 902970"/>
              <a:gd name="connsiteY0" fmla="*/ 0 h 708928"/>
              <a:gd name="connsiteX1" fmla="*/ 811530 w 902970"/>
              <a:gd name="connsiteY1" fmla="*/ 22860 h 708928"/>
              <a:gd name="connsiteX2" fmla="*/ 754380 w 902970"/>
              <a:gd name="connsiteY2" fmla="*/ 68580 h 708928"/>
              <a:gd name="connsiteX3" fmla="*/ 742950 w 902970"/>
              <a:gd name="connsiteY3" fmla="*/ 102870 h 708928"/>
              <a:gd name="connsiteX4" fmla="*/ 731520 w 902970"/>
              <a:gd name="connsiteY4" fmla="*/ 331470 h 708928"/>
              <a:gd name="connsiteX5" fmla="*/ 685800 w 902970"/>
              <a:gd name="connsiteY5" fmla="*/ 342900 h 708928"/>
              <a:gd name="connsiteX6" fmla="*/ 674370 w 902970"/>
              <a:gd name="connsiteY6" fmla="*/ 377190 h 708928"/>
              <a:gd name="connsiteX7" fmla="*/ 697230 w 902970"/>
              <a:gd name="connsiteY7" fmla="*/ 537210 h 708928"/>
              <a:gd name="connsiteX8" fmla="*/ 708660 w 902970"/>
              <a:gd name="connsiteY8" fmla="*/ 582930 h 708928"/>
              <a:gd name="connsiteX9" fmla="*/ 731520 w 902970"/>
              <a:gd name="connsiteY9" fmla="*/ 651510 h 708928"/>
              <a:gd name="connsiteX10" fmla="*/ 720090 w 902970"/>
              <a:gd name="connsiteY10" fmla="*/ 685800 h 708928"/>
              <a:gd name="connsiteX11" fmla="*/ 651510 w 902970"/>
              <a:gd name="connsiteY11" fmla="*/ 662940 h 708928"/>
              <a:gd name="connsiteX12" fmla="*/ 640080 w 902970"/>
              <a:gd name="connsiteY12" fmla="*/ 697230 h 708928"/>
              <a:gd name="connsiteX13" fmla="*/ 514350 w 902970"/>
              <a:gd name="connsiteY13" fmla="*/ 697230 h 708928"/>
              <a:gd name="connsiteX14" fmla="*/ 457200 w 902970"/>
              <a:gd name="connsiteY14" fmla="*/ 605790 h 708928"/>
              <a:gd name="connsiteX15" fmla="*/ 434340 w 902970"/>
              <a:gd name="connsiteY15" fmla="*/ 537210 h 708928"/>
              <a:gd name="connsiteX16" fmla="*/ 422910 w 902970"/>
              <a:gd name="connsiteY16" fmla="*/ 491490 h 708928"/>
              <a:gd name="connsiteX17" fmla="*/ 400050 w 902970"/>
              <a:gd name="connsiteY17" fmla="*/ 422910 h 708928"/>
              <a:gd name="connsiteX18" fmla="*/ 388620 w 902970"/>
              <a:gd name="connsiteY18" fmla="*/ 388620 h 708928"/>
              <a:gd name="connsiteX19" fmla="*/ 320040 w 902970"/>
              <a:gd name="connsiteY19" fmla="*/ 342900 h 708928"/>
              <a:gd name="connsiteX20" fmla="*/ 240030 w 902970"/>
              <a:gd name="connsiteY20" fmla="*/ 285750 h 708928"/>
              <a:gd name="connsiteX21" fmla="*/ 205740 w 902970"/>
              <a:gd name="connsiteY21" fmla="*/ 274320 h 708928"/>
              <a:gd name="connsiteX22" fmla="*/ 182880 w 902970"/>
              <a:gd name="connsiteY22" fmla="*/ 240030 h 708928"/>
              <a:gd name="connsiteX23" fmla="*/ 114300 w 902970"/>
              <a:gd name="connsiteY23" fmla="*/ 217170 h 708928"/>
              <a:gd name="connsiteX24" fmla="*/ 80010 w 902970"/>
              <a:gd name="connsiteY24" fmla="*/ 205740 h 708928"/>
              <a:gd name="connsiteX25" fmla="*/ 45720 w 902970"/>
              <a:gd name="connsiteY25" fmla="*/ 182880 h 708928"/>
              <a:gd name="connsiteX26" fmla="*/ 34290 w 902970"/>
              <a:gd name="connsiteY26" fmla="*/ 148590 h 708928"/>
              <a:gd name="connsiteX27" fmla="*/ 0 w 902970"/>
              <a:gd name="connsiteY27" fmla="*/ 125730 h 70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02970" h="708928">
                <a:moveTo>
                  <a:pt x="902970" y="0"/>
                </a:moveTo>
                <a:cubicBezTo>
                  <a:pt x="900124" y="569"/>
                  <a:pt x="823246" y="13487"/>
                  <a:pt x="811530" y="22860"/>
                </a:cubicBezTo>
                <a:cubicBezTo>
                  <a:pt x="737672" y="81946"/>
                  <a:pt x="840569" y="39850"/>
                  <a:pt x="754380" y="68580"/>
                </a:cubicBezTo>
                <a:cubicBezTo>
                  <a:pt x="750570" y="80010"/>
                  <a:pt x="743994" y="90867"/>
                  <a:pt x="742950" y="102870"/>
                </a:cubicBezTo>
                <a:cubicBezTo>
                  <a:pt x="736341" y="178878"/>
                  <a:pt x="749192" y="257250"/>
                  <a:pt x="731520" y="331470"/>
                </a:cubicBezTo>
                <a:cubicBezTo>
                  <a:pt x="727881" y="346752"/>
                  <a:pt x="701040" y="339090"/>
                  <a:pt x="685800" y="342900"/>
                </a:cubicBezTo>
                <a:cubicBezTo>
                  <a:pt x="681990" y="354330"/>
                  <a:pt x="674370" y="365142"/>
                  <a:pt x="674370" y="377190"/>
                </a:cubicBezTo>
                <a:cubicBezTo>
                  <a:pt x="674370" y="422122"/>
                  <a:pt x="686678" y="489726"/>
                  <a:pt x="697230" y="537210"/>
                </a:cubicBezTo>
                <a:cubicBezTo>
                  <a:pt x="700638" y="552545"/>
                  <a:pt x="704146" y="567883"/>
                  <a:pt x="708660" y="582930"/>
                </a:cubicBezTo>
                <a:cubicBezTo>
                  <a:pt x="715584" y="606010"/>
                  <a:pt x="731520" y="651510"/>
                  <a:pt x="731520" y="651510"/>
                </a:cubicBezTo>
                <a:cubicBezTo>
                  <a:pt x="727710" y="662940"/>
                  <a:pt x="732017" y="684096"/>
                  <a:pt x="720090" y="685800"/>
                </a:cubicBezTo>
                <a:cubicBezTo>
                  <a:pt x="696236" y="689208"/>
                  <a:pt x="651510" y="662940"/>
                  <a:pt x="651510" y="662940"/>
                </a:cubicBezTo>
                <a:cubicBezTo>
                  <a:pt x="647700" y="674370"/>
                  <a:pt x="648599" y="688711"/>
                  <a:pt x="640080" y="697230"/>
                </a:cubicBezTo>
                <a:cubicBezTo>
                  <a:pt x="614238" y="723072"/>
                  <a:pt x="521913" y="698175"/>
                  <a:pt x="514350" y="697230"/>
                </a:cubicBezTo>
                <a:cubicBezTo>
                  <a:pt x="487146" y="615618"/>
                  <a:pt x="511540" y="642016"/>
                  <a:pt x="457200" y="605790"/>
                </a:cubicBezTo>
                <a:cubicBezTo>
                  <a:pt x="449580" y="582930"/>
                  <a:pt x="440184" y="560587"/>
                  <a:pt x="434340" y="537210"/>
                </a:cubicBezTo>
                <a:cubicBezTo>
                  <a:pt x="430530" y="521970"/>
                  <a:pt x="427424" y="506537"/>
                  <a:pt x="422910" y="491490"/>
                </a:cubicBezTo>
                <a:cubicBezTo>
                  <a:pt x="415986" y="468410"/>
                  <a:pt x="407670" y="445770"/>
                  <a:pt x="400050" y="422910"/>
                </a:cubicBezTo>
                <a:cubicBezTo>
                  <a:pt x="396240" y="411480"/>
                  <a:pt x="398645" y="395303"/>
                  <a:pt x="388620" y="388620"/>
                </a:cubicBezTo>
                <a:lnTo>
                  <a:pt x="320040" y="342900"/>
                </a:lnTo>
                <a:cubicBezTo>
                  <a:pt x="300990" y="285750"/>
                  <a:pt x="320040" y="312420"/>
                  <a:pt x="240030" y="285750"/>
                </a:cubicBezTo>
                <a:lnTo>
                  <a:pt x="205740" y="274320"/>
                </a:lnTo>
                <a:cubicBezTo>
                  <a:pt x="198120" y="262890"/>
                  <a:pt x="194529" y="247311"/>
                  <a:pt x="182880" y="240030"/>
                </a:cubicBezTo>
                <a:cubicBezTo>
                  <a:pt x="162446" y="227259"/>
                  <a:pt x="137160" y="224790"/>
                  <a:pt x="114300" y="217170"/>
                </a:cubicBezTo>
                <a:cubicBezTo>
                  <a:pt x="102870" y="213360"/>
                  <a:pt x="90035" y="212423"/>
                  <a:pt x="80010" y="205740"/>
                </a:cubicBezTo>
                <a:lnTo>
                  <a:pt x="45720" y="182880"/>
                </a:lnTo>
                <a:cubicBezTo>
                  <a:pt x="41910" y="171450"/>
                  <a:pt x="41816" y="157998"/>
                  <a:pt x="34290" y="148590"/>
                </a:cubicBezTo>
                <a:cubicBezTo>
                  <a:pt x="25708" y="137863"/>
                  <a:pt x="0" y="125730"/>
                  <a:pt x="0" y="12573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5014" y="5012073"/>
            <a:ext cx="1207770" cy="692497"/>
          </a:xfrm>
          <a:prstGeom prst="rect">
            <a:avLst/>
          </a:prstGeom>
          <a:solidFill>
            <a:srgbClr val="0070C0">
              <a:alpha val="40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endParaRPr lang="en-US" sz="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Roman Empire</a:t>
            </a:r>
          </a:p>
          <a:p>
            <a:pPr algn="ctr"/>
            <a:endParaRPr lang="en-US" sz="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5400000">
            <a:off x="5489639" y="3254412"/>
            <a:ext cx="6842055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Copyright © 2015 William A.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Reppy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Jr., Cynthia A. Samuel, Sally Brown Richardson.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9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ldatlas.com/webimage/countrys/europe/euoutl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8601"/>
            <a:ext cx="6445250" cy="63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Freeform 21"/>
          <p:cNvSpPr/>
          <p:nvPr/>
        </p:nvSpPr>
        <p:spPr>
          <a:xfrm>
            <a:off x="3714750" y="4994910"/>
            <a:ext cx="434340" cy="537210"/>
          </a:xfrm>
          <a:custGeom>
            <a:avLst/>
            <a:gdLst>
              <a:gd name="connsiteX0" fmla="*/ 434340 w 434340"/>
              <a:gd name="connsiteY0" fmla="*/ 160020 h 537210"/>
              <a:gd name="connsiteX1" fmla="*/ 411480 w 434340"/>
              <a:gd name="connsiteY1" fmla="*/ 57150 h 537210"/>
              <a:gd name="connsiteX2" fmla="*/ 388620 w 434340"/>
              <a:gd name="connsiteY2" fmla="*/ 22860 h 537210"/>
              <a:gd name="connsiteX3" fmla="*/ 320040 w 434340"/>
              <a:gd name="connsiteY3" fmla="*/ 11430 h 537210"/>
              <a:gd name="connsiteX4" fmla="*/ 274320 w 434340"/>
              <a:gd name="connsiteY4" fmla="*/ 0 h 537210"/>
              <a:gd name="connsiteX5" fmla="*/ 45720 w 434340"/>
              <a:gd name="connsiteY5" fmla="*/ 11430 h 537210"/>
              <a:gd name="connsiteX6" fmla="*/ 11430 w 434340"/>
              <a:gd name="connsiteY6" fmla="*/ 22860 h 537210"/>
              <a:gd name="connsiteX7" fmla="*/ 0 w 434340"/>
              <a:gd name="connsiteY7" fmla="*/ 57150 h 537210"/>
              <a:gd name="connsiteX8" fmla="*/ 11430 w 434340"/>
              <a:gd name="connsiteY8" fmla="*/ 148590 h 537210"/>
              <a:gd name="connsiteX9" fmla="*/ 22860 w 434340"/>
              <a:gd name="connsiteY9" fmla="*/ 182880 h 537210"/>
              <a:gd name="connsiteX10" fmla="*/ 45720 w 434340"/>
              <a:gd name="connsiteY10" fmla="*/ 308610 h 537210"/>
              <a:gd name="connsiteX11" fmla="*/ 80010 w 434340"/>
              <a:gd name="connsiteY11" fmla="*/ 445770 h 537210"/>
              <a:gd name="connsiteX12" fmla="*/ 91440 w 434340"/>
              <a:gd name="connsiteY12" fmla="*/ 491490 h 537210"/>
              <a:gd name="connsiteX13" fmla="*/ 114300 w 434340"/>
              <a:gd name="connsiteY13" fmla="*/ 537210 h 53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4340" h="537210">
                <a:moveTo>
                  <a:pt x="434340" y="160020"/>
                </a:moveTo>
                <a:cubicBezTo>
                  <a:pt x="432306" y="149849"/>
                  <a:pt x="417533" y="71274"/>
                  <a:pt x="411480" y="57150"/>
                </a:cubicBezTo>
                <a:cubicBezTo>
                  <a:pt x="406069" y="44524"/>
                  <a:pt x="400907" y="29003"/>
                  <a:pt x="388620" y="22860"/>
                </a:cubicBezTo>
                <a:cubicBezTo>
                  <a:pt x="367891" y="12496"/>
                  <a:pt x="342765" y="15975"/>
                  <a:pt x="320040" y="11430"/>
                </a:cubicBezTo>
                <a:cubicBezTo>
                  <a:pt x="304636" y="8349"/>
                  <a:pt x="289560" y="3810"/>
                  <a:pt x="274320" y="0"/>
                </a:cubicBezTo>
                <a:cubicBezTo>
                  <a:pt x="198120" y="3810"/>
                  <a:pt x="121728" y="4821"/>
                  <a:pt x="45720" y="11430"/>
                </a:cubicBezTo>
                <a:cubicBezTo>
                  <a:pt x="33717" y="12474"/>
                  <a:pt x="19949" y="14341"/>
                  <a:pt x="11430" y="22860"/>
                </a:cubicBezTo>
                <a:cubicBezTo>
                  <a:pt x="2911" y="31379"/>
                  <a:pt x="3810" y="45720"/>
                  <a:pt x="0" y="57150"/>
                </a:cubicBezTo>
                <a:cubicBezTo>
                  <a:pt x="3810" y="87630"/>
                  <a:pt x="5935" y="118368"/>
                  <a:pt x="11430" y="148590"/>
                </a:cubicBezTo>
                <a:cubicBezTo>
                  <a:pt x="13585" y="160444"/>
                  <a:pt x="20246" y="171119"/>
                  <a:pt x="22860" y="182880"/>
                </a:cubicBezTo>
                <a:cubicBezTo>
                  <a:pt x="33315" y="229929"/>
                  <a:pt x="33239" y="262847"/>
                  <a:pt x="45720" y="308610"/>
                </a:cubicBezTo>
                <a:cubicBezTo>
                  <a:pt x="103005" y="518657"/>
                  <a:pt x="38558" y="238508"/>
                  <a:pt x="80010" y="445770"/>
                </a:cubicBezTo>
                <a:cubicBezTo>
                  <a:pt x="83091" y="461174"/>
                  <a:pt x="85252" y="477051"/>
                  <a:pt x="91440" y="491490"/>
                </a:cubicBezTo>
                <a:cubicBezTo>
                  <a:pt x="116413" y="549761"/>
                  <a:pt x="114300" y="506271"/>
                  <a:pt x="114300" y="53721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5014" y="5012073"/>
            <a:ext cx="1207770" cy="692497"/>
          </a:xfrm>
          <a:prstGeom prst="rect">
            <a:avLst/>
          </a:prstGeom>
          <a:solidFill>
            <a:srgbClr val="0070C0">
              <a:alpha val="40000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endParaRPr lang="en-US" sz="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Roman Empire</a:t>
            </a:r>
          </a:p>
          <a:p>
            <a:pPr algn="ctr"/>
            <a:endParaRPr lang="en-US" sz="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149090" y="5097780"/>
            <a:ext cx="902970" cy="708928"/>
          </a:xfrm>
          <a:custGeom>
            <a:avLst/>
            <a:gdLst>
              <a:gd name="connsiteX0" fmla="*/ 902970 w 902970"/>
              <a:gd name="connsiteY0" fmla="*/ 0 h 708928"/>
              <a:gd name="connsiteX1" fmla="*/ 811530 w 902970"/>
              <a:gd name="connsiteY1" fmla="*/ 22860 h 708928"/>
              <a:gd name="connsiteX2" fmla="*/ 754380 w 902970"/>
              <a:gd name="connsiteY2" fmla="*/ 68580 h 708928"/>
              <a:gd name="connsiteX3" fmla="*/ 742950 w 902970"/>
              <a:gd name="connsiteY3" fmla="*/ 102870 h 708928"/>
              <a:gd name="connsiteX4" fmla="*/ 731520 w 902970"/>
              <a:gd name="connsiteY4" fmla="*/ 331470 h 708928"/>
              <a:gd name="connsiteX5" fmla="*/ 685800 w 902970"/>
              <a:gd name="connsiteY5" fmla="*/ 342900 h 708928"/>
              <a:gd name="connsiteX6" fmla="*/ 674370 w 902970"/>
              <a:gd name="connsiteY6" fmla="*/ 377190 h 708928"/>
              <a:gd name="connsiteX7" fmla="*/ 697230 w 902970"/>
              <a:gd name="connsiteY7" fmla="*/ 537210 h 708928"/>
              <a:gd name="connsiteX8" fmla="*/ 708660 w 902970"/>
              <a:gd name="connsiteY8" fmla="*/ 582930 h 708928"/>
              <a:gd name="connsiteX9" fmla="*/ 731520 w 902970"/>
              <a:gd name="connsiteY9" fmla="*/ 651510 h 708928"/>
              <a:gd name="connsiteX10" fmla="*/ 720090 w 902970"/>
              <a:gd name="connsiteY10" fmla="*/ 685800 h 708928"/>
              <a:gd name="connsiteX11" fmla="*/ 651510 w 902970"/>
              <a:gd name="connsiteY11" fmla="*/ 662940 h 708928"/>
              <a:gd name="connsiteX12" fmla="*/ 640080 w 902970"/>
              <a:gd name="connsiteY12" fmla="*/ 697230 h 708928"/>
              <a:gd name="connsiteX13" fmla="*/ 514350 w 902970"/>
              <a:gd name="connsiteY13" fmla="*/ 697230 h 708928"/>
              <a:gd name="connsiteX14" fmla="*/ 457200 w 902970"/>
              <a:gd name="connsiteY14" fmla="*/ 605790 h 708928"/>
              <a:gd name="connsiteX15" fmla="*/ 434340 w 902970"/>
              <a:gd name="connsiteY15" fmla="*/ 537210 h 708928"/>
              <a:gd name="connsiteX16" fmla="*/ 422910 w 902970"/>
              <a:gd name="connsiteY16" fmla="*/ 491490 h 708928"/>
              <a:gd name="connsiteX17" fmla="*/ 400050 w 902970"/>
              <a:gd name="connsiteY17" fmla="*/ 422910 h 708928"/>
              <a:gd name="connsiteX18" fmla="*/ 388620 w 902970"/>
              <a:gd name="connsiteY18" fmla="*/ 388620 h 708928"/>
              <a:gd name="connsiteX19" fmla="*/ 320040 w 902970"/>
              <a:gd name="connsiteY19" fmla="*/ 342900 h 708928"/>
              <a:gd name="connsiteX20" fmla="*/ 240030 w 902970"/>
              <a:gd name="connsiteY20" fmla="*/ 285750 h 708928"/>
              <a:gd name="connsiteX21" fmla="*/ 205740 w 902970"/>
              <a:gd name="connsiteY21" fmla="*/ 274320 h 708928"/>
              <a:gd name="connsiteX22" fmla="*/ 182880 w 902970"/>
              <a:gd name="connsiteY22" fmla="*/ 240030 h 708928"/>
              <a:gd name="connsiteX23" fmla="*/ 114300 w 902970"/>
              <a:gd name="connsiteY23" fmla="*/ 217170 h 708928"/>
              <a:gd name="connsiteX24" fmla="*/ 80010 w 902970"/>
              <a:gd name="connsiteY24" fmla="*/ 205740 h 708928"/>
              <a:gd name="connsiteX25" fmla="*/ 45720 w 902970"/>
              <a:gd name="connsiteY25" fmla="*/ 182880 h 708928"/>
              <a:gd name="connsiteX26" fmla="*/ 34290 w 902970"/>
              <a:gd name="connsiteY26" fmla="*/ 148590 h 708928"/>
              <a:gd name="connsiteX27" fmla="*/ 0 w 902970"/>
              <a:gd name="connsiteY27" fmla="*/ 125730 h 70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02970" h="708928">
                <a:moveTo>
                  <a:pt x="902970" y="0"/>
                </a:moveTo>
                <a:cubicBezTo>
                  <a:pt x="900124" y="569"/>
                  <a:pt x="823246" y="13487"/>
                  <a:pt x="811530" y="22860"/>
                </a:cubicBezTo>
                <a:cubicBezTo>
                  <a:pt x="737672" y="81946"/>
                  <a:pt x="840569" y="39850"/>
                  <a:pt x="754380" y="68580"/>
                </a:cubicBezTo>
                <a:cubicBezTo>
                  <a:pt x="750570" y="80010"/>
                  <a:pt x="743994" y="90867"/>
                  <a:pt x="742950" y="102870"/>
                </a:cubicBezTo>
                <a:cubicBezTo>
                  <a:pt x="736341" y="178878"/>
                  <a:pt x="749192" y="257250"/>
                  <a:pt x="731520" y="331470"/>
                </a:cubicBezTo>
                <a:cubicBezTo>
                  <a:pt x="727881" y="346752"/>
                  <a:pt x="701040" y="339090"/>
                  <a:pt x="685800" y="342900"/>
                </a:cubicBezTo>
                <a:cubicBezTo>
                  <a:pt x="681990" y="354330"/>
                  <a:pt x="674370" y="365142"/>
                  <a:pt x="674370" y="377190"/>
                </a:cubicBezTo>
                <a:cubicBezTo>
                  <a:pt x="674370" y="422122"/>
                  <a:pt x="686678" y="489726"/>
                  <a:pt x="697230" y="537210"/>
                </a:cubicBezTo>
                <a:cubicBezTo>
                  <a:pt x="700638" y="552545"/>
                  <a:pt x="704146" y="567883"/>
                  <a:pt x="708660" y="582930"/>
                </a:cubicBezTo>
                <a:cubicBezTo>
                  <a:pt x="715584" y="606010"/>
                  <a:pt x="731520" y="651510"/>
                  <a:pt x="731520" y="651510"/>
                </a:cubicBezTo>
                <a:cubicBezTo>
                  <a:pt x="727710" y="662940"/>
                  <a:pt x="732017" y="684096"/>
                  <a:pt x="720090" y="685800"/>
                </a:cubicBezTo>
                <a:cubicBezTo>
                  <a:pt x="696236" y="689208"/>
                  <a:pt x="651510" y="662940"/>
                  <a:pt x="651510" y="662940"/>
                </a:cubicBezTo>
                <a:cubicBezTo>
                  <a:pt x="647700" y="674370"/>
                  <a:pt x="648599" y="688711"/>
                  <a:pt x="640080" y="697230"/>
                </a:cubicBezTo>
                <a:cubicBezTo>
                  <a:pt x="614238" y="723072"/>
                  <a:pt x="521913" y="698175"/>
                  <a:pt x="514350" y="697230"/>
                </a:cubicBezTo>
                <a:cubicBezTo>
                  <a:pt x="487146" y="615618"/>
                  <a:pt x="511540" y="642016"/>
                  <a:pt x="457200" y="605790"/>
                </a:cubicBezTo>
                <a:cubicBezTo>
                  <a:pt x="449580" y="582930"/>
                  <a:pt x="440184" y="560587"/>
                  <a:pt x="434340" y="537210"/>
                </a:cubicBezTo>
                <a:cubicBezTo>
                  <a:pt x="430530" y="521970"/>
                  <a:pt x="427424" y="506537"/>
                  <a:pt x="422910" y="491490"/>
                </a:cubicBezTo>
                <a:cubicBezTo>
                  <a:pt x="415986" y="468410"/>
                  <a:pt x="407670" y="445770"/>
                  <a:pt x="400050" y="422910"/>
                </a:cubicBezTo>
                <a:cubicBezTo>
                  <a:pt x="396240" y="411480"/>
                  <a:pt x="398645" y="395303"/>
                  <a:pt x="388620" y="388620"/>
                </a:cubicBezTo>
                <a:lnTo>
                  <a:pt x="320040" y="342900"/>
                </a:lnTo>
                <a:cubicBezTo>
                  <a:pt x="300990" y="285750"/>
                  <a:pt x="320040" y="312420"/>
                  <a:pt x="240030" y="285750"/>
                </a:cubicBezTo>
                <a:lnTo>
                  <a:pt x="205740" y="274320"/>
                </a:lnTo>
                <a:cubicBezTo>
                  <a:pt x="198120" y="262890"/>
                  <a:pt x="194529" y="247311"/>
                  <a:pt x="182880" y="240030"/>
                </a:cubicBezTo>
                <a:cubicBezTo>
                  <a:pt x="162446" y="227259"/>
                  <a:pt x="137160" y="224790"/>
                  <a:pt x="114300" y="217170"/>
                </a:cubicBezTo>
                <a:cubicBezTo>
                  <a:pt x="102870" y="213360"/>
                  <a:pt x="90035" y="212423"/>
                  <a:pt x="80010" y="205740"/>
                </a:cubicBezTo>
                <a:lnTo>
                  <a:pt x="45720" y="182880"/>
                </a:lnTo>
                <a:cubicBezTo>
                  <a:pt x="41910" y="171450"/>
                  <a:pt x="41816" y="157998"/>
                  <a:pt x="34290" y="148590"/>
                </a:cubicBezTo>
                <a:cubicBezTo>
                  <a:pt x="25708" y="137863"/>
                  <a:pt x="0" y="125730"/>
                  <a:pt x="0" y="12573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5400000">
            <a:off x="5440362" y="3246438"/>
            <a:ext cx="6857998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Copyright © 2015 William A.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Reppy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Jr., Cynthia A. Samuel, Sally Brown Richardson.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ldatlas.com/webimage/countrys/europe/euoutl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8601"/>
            <a:ext cx="6445250" cy="63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Freeform 21"/>
          <p:cNvSpPr/>
          <p:nvPr/>
        </p:nvSpPr>
        <p:spPr>
          <a:xfrm>
            <a:off x="3714750" y="4994910"/>
            <a:ext cx="434340" cy="537210"/>
          </a:xfrm>
          <a:custGeom>
            <a:avLst/>
            <a:gdLst>
              <a:gd name="connsiteX0" fmla="*/ 434340 w 434340"/>
              <a:gd name="connsiteY0" fmla="*/ 160020 h 537210"/>
              <a:gd name="connsiteX1" fmla="*/ 411480 w 434340"/>
              <a:gd name="connsiteY1" fmla="*/ 57150 h 537210"/>
              <a:gd name="connsiteX2" fmla="*/ 388620 w 434340"/>
              <a:gd name="connsiteY2" fmla="*/ 22860 h 537210"/>
              <a:gd name="connsiteX3" fmla="*/ 320040 w 434340"/>
              <a:gd name="connsiteY3" fmla="*/ 11430 h 537210"/>
              <a:gd name="connsiteX4" fmla="*/ 274320 w 434340"/>
              <a:gd name="connsiteY4" fmla="*/ 0 h 537210"/>
              <a:gd name="connsiteX5" fmla="*/ 45720 w 434340"/>
              <a:gd name="connsiteY5" fmla="*/ 11430 h 537210"/>
              <a:gd name="connsiteX6" fmla="*/ 11430 w 434340"/>
              <a:gd name="connsiteY6" fmla="*/ 22860 h 537210"/>
              <a:gd name="connsiteX7" fmla="*/ 0 w 434340"/>
              <a:gd name="connsiteY7" fmla="*/ 57150 h 537210"/>
              <a:gd name="connsiteX8" fmla="*/ 11430 w 434340"/>
              <a:gd name="connsiteY8" fmla="*/ 148590 h 537210"/>
              <a:gd name="connsiteX9" fmla="*/ 22860 w 434340"/>
              <a:gd name="connsiteY9" fmla="*/ 182880 h 537210"/>
              <a:gd name="connsiteX10" fmla="*/ 45720 w 434340"/>
              <a:gd name="connsiteY10" fmla="*/ 308610 h 537210"/>
              <a:gd name="connsiteX11" fmla="*/ 80010 w 434340"/>
              <a:gd name="connsiteY11" fmla="*/ 445770 h 537210"/>
              <a:gd name="connsiteX12" fmla="*/ 91440 w 434340"/>
              <a:gd name="connsiteY12" fmla="*/ 491490 h 537210"/>
              <a:gd name="connsiteX13" fmla="*/ 114300 w 434340"/>
              <a:gd name="connsiteY13" fmla="*/ 537210 h 53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4340" h="537210">
                <a:moveTo>
                  <a:pt x="434340" y="160020"/>
                </a:moveTo>
                <a:cubicBezTo>
                  <a:pt x="432306" y="149849"/>
                  <a:pt x="417533" y="71274"/>
                  <a:pt x="411480" y="57150"/>
                </a:cubicBezTo>
                <a:cubicBezTo>
                  <a:pt x="406069" y="44524"/>
                  <a:pt x="400907" y="29003"/>
                  <a:pt x="388620" y="22860"/>
                </a:cubicBezTo>
                <a:cubicBezTo>
                  <a:pt x="367891" y="12496"/>
                  <a:pt x="342765" y="15975"/>
                  <a:pt x="320040" y="11430"/>
                </a:cubicBezTo>
                <a:cubicBezTo>
                  <a:pt x="304636" y="8349"/>
                  <a:pt x="289560" y="3810"/>
                  <a:pt x="274320" y="0"/>
                </a:cubicBezTo>
                <a:cubicBezTo>
                  <a:pt x="198120" y="3810"/>
                  <a:pt x="121728" y="4821"/>
                  <a:pt x="45720" y="11430"/>
                </a:cubicBezTo>
                <a:cubicBezTo>
                  <a:pt x="33717" y="12474"/>
                  <a:pt x="19949" y="14341"/>
                  <a:pt x="11430" y="22860"/>
                </a:cubicBezTo>
                <a:cubicBezTo>
                  <a:pt x="2911" y="31379"/>
                  <a:pt x="3810" y="45720"/>
                  <a:pt x="0" y="57150"/>
                </a:cubicBezTo>
                <a:cubicBezTo>
                  <a:pt x="3810" y="87630"/>
                  <a:pt x="5935" y="118368"/>
                  <a:pt x="11430" y="148590"/>
                </a:cubicBezTo>
                <a:cubicBezTo>
                  <a:pt x="13585" y="160444"/>
                  <a:pt x="20246" y="171119"/>
                  <a:pt x="22860" y="182880"/>
                </a:cubicBezTo>
                <a:cubicBezTo>
                  <a:pt x="33315" y="229929"/>
                  <a:pt x="33239" y="262847"/>
                  <a:pt x="45720" y="308610"/>
                </a:cubicBezTo>
                <a:cubicBezTo>
                  <a:pt x="103005" y="518657"/>
                  <a:pt x="38558" y="238508"/>
                  <a:pt x="80010" y="445770"/>
                </a:cubicBezTo>
                <a:cubicBezTo>
                  <a:pt x="83091" y="461174"/>
                  <a:pt x="85252" y="477051"/>
                  <a:pt x="91440" y="491490"/>
                </a:cubicBezTo>
                <a:cubicBezTo>
                  <a:pt x="116413" y="549761"/>
                  <a:pt x="114300" y="506271"/>
                  <a:pt x="114300" y="53721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149090" y="5097780"/>
            <a:ext cx="902970" cy="708928"/>
          </a:xfrm>
          <a:custGeom>
            <a:avLst/>
            <a:gdLst>
              <a:gd name="connsiteX0" fmla="*/ 902970 w 902970"/>
              <a:gd name="connsiteY0" fmla="*/ 0 h 708928"/>
              <a:gd name="connsiteX1" fmla="*/ 811530 w 902970"/>
              <a:gd name="connsiteY1" fmla="*/ 22860 h 708928"/>
              <a:gd name="connsiteX2" fmla="*/ 754380 w 902970"/>
              <a:gd name="connsiteY2" fmla="*/ 68580 h 708928"/>
              <a:gd name="connsiteX3" fmla="*/ 742950 w 902970"/>
              <a:gd name="connsiteY3" fmla="*/ 102870 h 708928"/>
              <a:gd name="connsiteX4" fmla="*/ 731520 w 902970"/>
              <a:gd name="connsiteY4" fmla="*/ 331470 h 708928"/>
              <a:gd name="connsiteX5" fmla="*/ 685800 w 902970"/>
              <a:gd name="connsiteY5" fmla="*/ 342900 h 708928"/>
              <a:gd name="connsiteX6" fmla="*/ 674370 w 902970"/>
              <a:gd name="connsiteY6" fmla="*/ 377190 h 708928"/>
              <a:gd name="connsiteX7" fmla="*/ 697230 w 902970"/>
              <a:gd name="connsiteY7" fmla="*/ 537210 h 708928"/>
              <a:gd name="connsiteX8" fmla="*/ 708660 w 902970"/>
              <a:gd name="connsiteY8" fmla="*/ 582930 h 708928"/>
              <a:gd name="connsiteX9" fmla="*/ 731520 w 902970"/>
              <a:gd name="connsiteY9" fmla="*/ 651510 h 708928"/>
              <a:gd name="connsiteX10" fmla="*/ 720090 w 902970"/>
              <a:gd name="connsiteY10" fmla="*/ 685800 h 708928"/>
              <a:gd name="connsiteX11" fmla="*/ 651510 w 902970"/>
              <a:gd name="connsiteY11" fmla="*/ 662940 h 708928"/>
              <a:gd name="connsiteX12" fmla="*/ 640080 w 902970"/>
              <a:gd name="connsiteY12" fmla="*/ 697230 h 708928"/>
              <a:gd name="connsiteX13" fmla="*/ 514350 w 902970"/>
              <a:gd name="connsiteY13" fmla="*/ 697230 h 708928"/>
              <a:gd name="connsiteX14" fmla="*/ 457200 w 902970"/>
              <a:gd name="connsiteY14" fmla="*/ 605790 h 708928"/>
              <a:gd name="connsiteX15" fmla="*/ 434340 w 902970"/>
              <a:gd name="connsiteY15" fmla="*/ 537210 h 708928"/>
              <a:gd name="connsiteX16" fmla="*/ 422910 w 902970"/>
              <a:gd name="connsiteY16" fmla="*/ 491490 h 708928"/>
              <a:gd name="connsiteX17" fmla="*/ 400050 w 902970"/>
              <a:gd name="connsiteY17" fmla="*/ 422910 h 708928"/>
              <a:gd name="connsiteX18" fmla="*/ 388620 w 902970"/>
              <a:gd name="connsiteY18" fmla="*/ 388620 h 708928"/>
              <a:gd name="connsiteX19" fmla="*/ 320040 w 902970"/>
              <a:gd name="connsiteY19" fmla="*/ 342900 h 708928"/>
              <a:gd name="connsiteX20" fmla="*/ 240030 w 902970"/>
              <a:gd name="connsiteY20" fmla="*/ 285750 h 708928"/>
              <a:gd name="connsiteX21" fmla="*/ 205740 w 902970"/>
              <a:gd name="connsiteY21" fmla="*/ 274320 h 708928"/>
              <a:gd name="connsiteX22" fmla="*/ 182880 w 902970"/>
              <a:gd name="connsiteY22" fmla="*/ 240030 h 708928"/>
              <a:gd name="connsiteX23" fmla="*/ 114300 w 902970"/>
              <a:gd name="connsiteY23" fmla="*/ 217170 h 708928"/>
              <a:gd name="connsiteX24" fmla="*/ 80010 w 902970"/>
              <a:gd name="connsiteY24" fmla="*/ 205740 h 708928"/>
              <a:gd name="connsiteX25" fmla="*/ 45720 w 902970"/>
              <a:gd name="connsiteY25" fmla="*/ 182880 h 708928"/>
              <a:gd name="connsiteX26" fmla="*/ 34290 w 902970"/>
              <a:gd name="connsiteY26" fmla="*/ 148590 h 708928"/>
              <a:gd name="connsiteX27" fmla="*/ 0 w 902970"/>
              <a:gd name="connsiteY27" fmla="*/ 125730 h 70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02970" h="708928">
                <a:moveTo>
                  <a:pt x="902970" y="0"/>
                </a:moveTo>
                <a:cubicBezTo>
                  <a:pt x="900124" y="569"/>
                  <a:pt x="823246" y="13487"/>
                  <a:pt x="811530" y="22860"/>
                </a:cubicBezTo>
                <a:cubicBezTo>
                  <a:pt x="737672" y="81946"/>
                  <a:pt x="840569" y="39850"/>
                  <a:pt x="754380" y="68580"/>
                </a:cubicBezTo>
                <a:cubicBezTo>
                  <a:pt x="750570" y="80010"/>
                  <a:pt x="743994" y="90867"/>
                  <a:pt x="742950" y="102870"/>
                </a:cubicBezTo>
                <a:cubicBezTo>
                  <a:pt x="736341" y="178878"/>
                  <a:pt x="749192" y="257250"/>
                  <a:pt x="731520" y="331470"/>
                </a:cubicBezTo>
                <a:cubicBezTo>
                  <a:pt x="727881" y="346752"/>
                  <a:pt x="701040" y="339090"/>
                  <a:pt x="685800" y="342900"/>
                </a:cubicBezTo>
                <a:cubicBezTo>
                  <a:pt x="681990" y="354330"/>
                  <a:pt x="674370" y="365142"/>
                  <a:pt x="674370" y="377190"/>
                </a:cubicBezTo>
                <a:cubicBezTo>
                  <a:pt x="674370" y="422122"/>
                  <a:pt x="686678" y="489726"/>
                  <a:pt x="697230" y="537210"/>
                </a:cubicBezTo>
                <a:cubicBezTo>
                  <a:pt x="700638" y="552545"/>
                  <a:pt x="704146" y="567883"/>
                  <a:pt x="708660" y="582930"/>
                </a:cubicBezTo>
                <a:cubicBezTo>
                  <a:pt x="715584" y="606010"/>
                  <a:pt x="731520" y="651510"/>
                  <a:pt x="731520" y="651510"/>
                </a:cubicBezTo>
                <a:cubicBezTo>
                  <a:pt x="727710" y="662940"/>
                  <a:pt x="732017" y="684096"/>
                  <a:pt x="720090" y="685800"/>
                </a:cubicBezTo>
                <a:cubicBezTo>
                  <a:pt x="696236" y="689208"/>
                  <a:pt x="651510" y="662940"/>
                  <a:pt x="651510" y="662940"/>
                </a:cubicBezTo>
                <a:cubicBezTo>
                  <a:pt x="647700" y="674370"/>
                  <a:pt x="648599" y="688711"/>
                  <a:pt x="640080" y="697230"/>
                </a:cubicBezTo>
                <a:cubicBezTo>
                  <a:pt x="614238" y="723072"/>
                  <a:pt x="521913" y="698175"/>
                  <a:pt x="514350" y="697230"/>
                </a:cubicBezTo>
                <a:cubicBezTo>
                  <a:pt x="487146" y="615618"/>
                  <a:pt x="511540" y="642016"/>
                  <a:pt x="457200" y="605790"/>
                </a:cubicBezTo>
                <a:cubicBezTo>
                  <a:pt x="449580" y="582930"/>
                  <a:pt x="440184" y="560587"/>
                  <a:pt x="434340" y="537210"/>
                </a:cubicBezTo>
                <a:cubicBezTo>
                  <a:pt x="430530" y="521970"/>
                  <a:pt x="427424" y="506537"/>
                  <a:pt x="422910" y="491490"/>
                </a:cubicBezTo>
                <a:cubicBezTo>
                  <a:pt x="415986" y="468410"/>
                  <a:pt x="407670" y="445770"/>
                  <a:pt x="400050" y="422910"/>
                </a:cubicBezTo>
                <a:cubicBezTo>
                  <a:pt x="396240" y="411480"/>
                  <a:pt x="398645" y="395303"/>
                  <a:pt x="388620" y="388620"/>
                </a:cubicBezTo>
                <a:lnTo>
                  <a:pt x="320040" y="342900"/>
                </a:lnTo>
                <a:cubicBezTo>
                  <a:pt x="300990" y="285750"/>
                  <a:pt x="320040" y="312420"/>
                  <a:pt x="240030" y="285750"/>
                </a:cubicBezTo>
                <a:lnTo>
                  <a:pt x="205740" y="274320"/>
                </a:lnTo>
                <a:cubicBezTo>
                  <a:pt x="198120" y="262890"/>
                  <a:pt x="194529" y="247311"/>
                  <a:pt x="182880" y="240030"/>
                </a:cubicBezTo>
                <a:cubicBezTo>
                  <a:pt x="162446" y="227259"/>
                  <a:pt x="137160" y="224790"/>
                  <a:pt x="114300" y="217170"/>
                </a:cubicBezTo>
                <a:cubicBezTo>
                  <a:pt x="102870" y="213360"/>
                  <a:pt x="90035" y="212423"/>
                  <a:pt x="80010" y="205740"/>
                </a:cubicBezTo>
                <a:lnTo>
                  <a:pt x="45720" y="182880"/>
                </a:lnTo>
                <a:cubicBezTo>
                  <a:pt x="41910" y="171450"/>
                  <a:pt x="41816" y="157998"/>
                  <a:pt x="34290" y="148590"/>
                </a:cubicBezTo>
                <a:cubicBezTo>
                  <a:pt x="25708" y="137863"/>
                  <a:pt x="0" y="125730"/>
                  <a:pt x="0" y="12573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777446" y="5166360"/>
            <a:ext cx="1028744" cy="354330"/>
          </a:xfrm>
          <a:custGeom>
            <a:avLst/>
            <a:gdLst>
              <a:gd name="connsiteX0" fmla="*/ 1028744 w 1028744"/>
              <a:gd name="connsiteY0" fmla="*/ 320040 h 354330"/>
              <a:gd name="connsiteX1" fmla="*/ 971594 w 1028744"/>
              <a:gd name="connsiteY1" fmla="*/ 354330 h 354330"/>
              <a:gd name="connsiteX2" fmla="*/ 948734 w 1028744"/>
              <a:gd name="connsiteY2" fmla="*/ 320040 h 354330"/>
              <a:gd name="connsiteX3" fmla="*/ 914444 w 1028744"/>
              <a:gd name="connsiteY3" fmla="*/ 251460 h 354330"/>
              <a:gd name="connsiteX4" fmla="*/ 880154 w 1028744"/>
              <a:gd name="connsiteY4" fmla="*/ 228600 h 354330"/>
              <a:gd name="connsiteX5" fmla="*/ 845864 w 1028744"/>
              <a:gd name="connsiteY5" fmla="*/ 68580 h 354330"/>
              <a:gd name="connsiteX6" fmla="*/ 811574 w 1028744"/>
              <a:gd name="connsiteY6" fmla="*/ 45720 h 354330"/>
              <a:gd name="connsiteX7" fmla="*/ 788714 w 1028744"/>
              <a:gd name="connsiteY7" fmla="*/ 11430 h 354330"/>
              <a:gd name="connsiteX8" fmla="*/ 754424 w 1028744"/>
              <a:gd name="connsiteY8" fmla="*/ 0 h 354330"/>
              <a:gd name="connsiteX9" fmla="*/ 548684 w 1028744"/>
              <a:gd name="connsiteY9" fmla="*/ 11430 h 354330"/>
              <a:gd name="connsiteX10" fmla="*/ 491534 w 1028744"/>
              <a:gd name="connsiteY10" fmla="*/ 22860 h 354330"/>
              <a:gd name="connsiteX11" fmla="*/ 274364 w 1028744"/>
              <a:gd name="connsiteY11" fmla="*/ 45720 h 354330"/>
              <a:gd name="connsiteX12" fmla="*/ 194354 w 1028744"/>
              <a:gd name="connsiteY12" fmla="*/ 68580 h 354330"/>
              <a:gd name="connsiteX13" fmla="*/ 102914 w 1028744"/>
              <a:gd name="connsiteY13" fmla="*/ 114300 h 354330"/>
              <a:gd name="connsiteX14" fmla="*/ 57194 w 1028744"/>
              <a:gd name="connsiteY14" fmla="*/ 182880 h 354330"/>
              <a:gd name="connsiteX15" fmla="*/ 22904 w 1028744"/>
              <a:gd name="connsiteY15" fmla="*/ 205740 h 354330"/>
              <a:gd name="connsiteX16" fmla="*/ 44 w 1028744"/>
              <a:gd name="connsiteY16" fmla="*/ 251460 h 35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8744" h="354330">
                <a:moveTo>
                  <a:pt x="1028744" y="320040"/>
                </a:moveTo>
                <a:cubicBezTo>
                  <a:pt x="1009694" y="331470"/>
                  <a:pt x="993810" y="354330"/>
                  <a:pt x="971594" y="354330"/>
                </a:cubicBezTo>
                <a:cubicBezTo>
                  <a:pt x="957857" y="354330"/>
                  <a:pt x="954877" y="332327"/>
                  <a:pt x="948734" y="320040"/>
                </a:cubicBezTo>
                <a:cubicBezTo>
                  <a:pt x="930141" y="282855"/>
                  <a:pt x="947201" y="284217"/>
                  <a:pt x="914444" y="251460"/>
                </a:cubicBezTo>
                <a:cubicBezTo>
                  <a:pt x="904730" y="241746"/>
                  <a:pt x="891584" y="236220"/>
                  <a:pt x="880154" y="228600"/>
                </a:cubicBezTo>
                <a:cubicBezTo>
                  <a:pt x="874557" y="167037"/>
                  <a:pt x="889757" y="112473"/>
                  <a:pt x="845864" y="68580"/>
                </a:cubicBezTo>
                <a:cubicBezTo>
                  <a:pt x="836150" y="58866"/>
                  <a:pt x="823004" y="53340"/>
                  <a:pt x="811574" y="45720"/>
                </a:cubicBezTo>
                <a:cubicBezTo>
                  <a:pt x="803954" y="34290"/>
                  <a:pt x="799441" y="20012"/>
                  <a:pt x="788714" y="11430"/>
                </a:cubicBezTo>
                <a:cubicBezTo>
                  <a:pt x="779306" y="3904"/>
                  <a:pt x="766472" y="0"/>
                  <a:pt x="754424" y="0"/>
                </a:cubicBezTo>
                <a:cubicBezTo>
                  <a:pt x="685738" y="0"/>
                  <a:pt x="617264" y="7620"/>
                  <a:pt x="548684" y="11430"/>
                </a:cubicBezTo>
                <a:cubicBezTo>
                  <a:pt x="529634" y="15240"/>
                  <a:pt x="510828" y="20590"/>
                  <a:pt x="491534" y="22860"/>
                </a:cubicBezTo>
                <a:cubicBezTo>
                  <a:pt x="369510" y="37216"/>
                  <a:pt x="375137" y="27398"/>
                  <a:pt x="274364" y="45720"/>
                </a:cubicBezTo>
                <a:cubicBezTo>
                  <a:pt x="242789" y="51461"/>
                  <a:pt x="223733" y="58787"/>
                  <a:pt x="194354" y="68580"/>
                </a:cubicBezTo>
                <a:cubicBezTo>
                  <a:pt x="165820" y="154182"/>
                  <a:pt x="214047" y="43579"/>
                  <a:pt x="102914" y="114300"/>
                </a:cubicBezTo>
                <a:cubicBezTo>
                  <a:pt x="79735" y="129050"/>
                  <a:pt x="80054" y="167640"/>
                  <a:pt x="57194" y="182880"/>
                </a:cubicBezTo>
                <a:lnTo>
                  <a:pt x="22904" y="205740"/>
                </a:lnTo>
                <a:cubicBezTo>
                  <a:pt x="-2069" y="243200"/>
                  <a:pt x="44" y="226293"/>
                  <a:pt x="44" y="25146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5440362" y="3246439"/>
            <a:ext cx="68580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Copyright © 2015 William A.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Reppy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Jr., Cynthia A. Samuel, Sally Brown Richardson.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0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ldatlas.com/webimage/countrys/europe/euoutl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8601"/>
            <a:ext cx="6445250" cy="63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Freeform 21"/>
          <p:cNvSpPr/>
          <p:nvPr/>
        </p:nvSpPr>
        <p:spPr>
          <a:xfrm>
            <a:off x="3714750" y="4994910"/>
            <a:ext cx="434340" cy="537210"/>
          </a:xfrm>
          <a:custGeom>
            <a:avLst/>
            <a:gdLst>
              <a:gd name="connsiteX0" fmla="*/ 434340 w 434340"/>
              <a:gd name="connsiteY0" fmla="*/ 160020 h 537210"/>
              <a:gd name="connsiteX1" fmla="*/ 411480 w 434340"/>
              <a:gd name="connsiteY1" fmla="*/ 57150 h 537210"/>
              <a:gd name="connsiteX2" fmla="*/ 388620 w 434340"/>
              <a:gd name="connsiteY2" fmla="*/ 22860 h 537210"/>
              <a:gd name="connsiteX3" fmla="*/ 320040 w 434340"/>
              <a:gd name="connsiteY3" fmla="*/ 11430 h 537210"/>
              <a:gd name="connsiteX4" fmla="*/ 274320 w 434340"/>
              <a:gd name="connsiteY4" fmla="*/ 0 h 537210"/>
              <a:gd name="connsiteX5" fmla="*/ 45720 w 434340"/>
              <a:gd name="connsiteY5" fmla="*/ 11430 h 537210"/>
              <a:gd name="connsiteX6" fmla="*/ 11430 w 434340"/>
              <a:gd name="connsiteY6" fmla="*/ 22860 h 537210"/>
              <a:gd name="connsiteX7" fmla="*/ 0 w 434340"/>
              <a:gd name="connsiteY7" fmla="*/ 57150 h 537210"/>
              <a:gd name="connsiteX8" fmla="*/ 11430 w 434340"/>
              <a:gd name="connsiteY8" fmla="*/ 148590 h 537210"/>
              <a:gd name="connsiteX9" fmla="*/ 22860 w 434340"/>
              <a:gd name="connsiteY9" fmla="*/ 182880 h 537210"/>
              <a:gd name="connsiteX10" fmla="*/ 45720 w 434340"/>
              <a:gd name="connsiteY10" fmla="*/ 308610 h 537210"/>
              <a:gd name="connsiteX11" fmla="*/ 80010 w 434340"/>
              <a:gd name="connsiteY11" fmla="*/ 445770 h 537210"/>
              <a:gd name="connsiteX12" fmla="*/ 91440 w 434340"/>
              <a:gd name="connsiteY12" fmla="*/ 491490 h 537210"/>
              <a:gd name="connsiteX13" fmla="*/ 114300 w 434340"/>
              <a:gd name="connsiteY13" fmla="*/ 537210 h 53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4340" h="537210">
                <a:moveTo>
                  <a:pt x="434340" y="160020"/>
                </a:moveTo>
                <a:cubicBezTo>
                  <a:pt x="432306" y="149849"/>
                  <a:pt x="417533" y="71274"/>
                  <a:pt x="411480" y="57150"/>
                </a:cubicBezTo>
                <a:cubicBezTo>
                  <a:pt x="406069" y="44524"/>
                  <a:pt x="400907" y="29003"/>
                  <a:pt x="388620" y="22860"/>
                </a:cubicBezTo>
                <a:cubicBezTo>
                  <a:pt x="367891" y="12496"/>
                  <a:pt x="342765" y="15975"/>
                  <a:pt x="320040" y="11430"/>
                </a:cubicBezTo>
                <a:cubicBezTo>
                  <a:pt x="304636" y="8349"/>
                  <a:pt x="289560" y="3810"/>
                  <a:pt x="274320" y="0"/>
                </a:cubicBezTo>
                <a:cubicBezTo>
                  <a:pt x="198120" y="3810"/>
                  <a:pt x="121728" y="4821"/>
                  <a:pt x="45720" y="11430"/>
                </a:cubicBezTo>
                <a:cubicBezTo>
                  <a:pt x="33717" y="12474"/>
                  <a:pt x="19949" y="14341"/>
                  <a:pt x="11430" y="22860"/>
                </a:cubicBezTo>
                <a:cubicBezTo>
                  <a:pt x="2911" y="31379"/>
                  <a:pt x="3810" y="45720"/>
                  <a:pt x="0" y="57150"/>
                </a:cubicBezTo>
                <a:cubicBezTo>
                  <a:pt x="3810" y="87630"/>
                  <a:pt x="5935" y="118368"/>
                  <a:pt x="11430" y="148590"/>
                </a:cubicBezTo>
                <a:cubicBezTo>
                  <a:pt x="13585" y="160444"/>
                  <a:pt x="20246" y="171119"/>
                  <a:pt x="22860" y="182880"/>
                </a:cubicBezTo>
                <a:cubicBezTo>
                  <a:pt x="33315" y="229929"/>
                  <a:pt x="33239" y="262847"/>
                  <a:pt x="45720" y="308610"/>
                </a:cubicBezTo>
                <a:cubicBezTo>
                  <a:pt x="103005" y="518657"/>
                  <a:pt x="38558" y="238508"/>
                  <a:pt x="80010" y="445770"/>
                </a:cubicBezTo>
                <a:cubicBezTo>
                  <a:pt x="83091" y="461174"/>
                  <a:pt x="85252" y="477051"/>
                  <a:pt x="91440" y="491490"/>
                </a:cubicBezTo>
                <a:cubicBezTo>
                  <a:pt x="116413" y="549761"/>
                  <a:pt x="114300" y="506271"/>
                  <a:pt x="114300" y="53721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149090" y="5097780"/>
            <a:ext cx="902970" cy="708928"/>
          </a:xfrm>
          <a:custGeom>
            <a:avLst/>
            <a:gdLst>
              <a:gd name="connsiteX0" fmla="*/ 902970 w 902970"/>
              <a:gd name="connsiteY0" fmla="*/ 0 h 708928"/>
              <a:gd name="connsiteX1" fmla="*/ 811530 w 902970"/>
              <a:gd name="connsiteY1" fmla="*/ 22860 h 708928"/>
              <a:gd name="connsiteX2" fmla="*/ 754380 w 902970"/>
              <a:gd name="connsiteY2" fmla="*/ 68580 h 708928"/>
              <a:gd name="connsiteX3" fmla="*/ 742950 w 902970"/>
              <a:gd name="connsiteY3" fmla="*/ 102870 h 708928"/>
              <a:gd name="connsiteX4" fmla="*/ 731520 w 902970"/>
              <a:gd name="connsiteY4" fmla="*/ 331470 h 708928"/>
              <a:gd name="connsiteX5" fmla="*/ 685800 w 902970"/>
              <a:gd name="connsiteY5" fmla="*/ 342900 h 708928"/>
              <a:gd name="connsiteX6" fmla="*/ 674370 w 902970"/>
              <a:gd name="connsiteY6" fmla="*/ 377190 h 708928"/>
              <a:gd name="connsiteX7" fmla="*/ 697230 w 902970"/>
              <a:gd name="connsiteY7" fmla="*/ 537210 h 708928"/>
              <a:gd name="connsiteX8" fmla="*/ 708660 w 902970"/>
              <a:gd name="connsiteY8" fmla="*/ 582930 h 708928"/>
              <a:gd name="connsiteX9" fmla="*/ 731520 w 902970"/>
              <a:gd name="connsiteY9" fmla="*/ 651510 h 708928"/>
              <a:gd name="connsiteX10" fmla="*/ 720090 w 902970"/>
              <a:gd name="connsiteY10" fmla="*/ 685800 h 708928"/>
              <a:gd name="connsiteX11" fmla="*/ 651510 w 902970"/>
              <a:gd name="connsiteY11" fmla="*/ 662940 h 708928"/>
              <a:gd name="connsiteX12" fmla="*/ 640080 w 902970"/>
              <a:gd name="connsiteY12" fmla="*/ 697230 h 708928"/>
              <a:gd name="connsiteX13" fmla="*/ 514350 w 902970"/>
              <a:gd name="connsiteY13" fmla="*/ 697230 h 708928"/>
              <a:gd name="connsiteX14" fmla="*/ 457200 w 902970"/>
              <a:gd name="connsiteY14" fmla="*/ 605790 h 708928"/>
              <a:gd name="connsiteX15" fmla="*/ 434340 w 902970"/>
              <a:gd name="connsiteY15" fmla="*/ 537210 h 708928"/>
              <a:gd name="connsiteX16" fmla="*/ 422910 w 902970"/>
              <a:gd name="connsiteY16" fmla="*/ 491490 h 708928"/>
              <a:gd name="connsiteX17" fmla="*/ 400050 w 902970"/>
              <a:gd name="connsiteY17" fmla="*/ 422910 h 708928"/>
              <a:gd name="connsiteX18" fmla="*/ 388620 w 902970"/>
              <a:gd name="connsiteY18" fmla="*/ 388620 h 708928"/>
              <a:gd name="connsiteX19" fmla="*/ 320040 w 902970"/>
              <a:gd name="connsiteY19" fmla="*/ 342900 h 708928"/>
              <a:gd name="connsiteX20" fmla="*/ 240030 w 902970"/>
              <a:gd name="connsiteY20" fmla="*/ 285750 h 708928"/>
              <a:gd name="connsiteX21" fmla="*/ 205740 w 902970"/>
              <a:gd name="connsiteY21" fmla="*/ 274320 h 708928"/>
              <a:gd name="connsiteX22" fmla="*/ 182880 w 902970"/>
              <a:gd name="connsiteY22" fmla="*/ 240030 h 708928"/>
              <a:gd name="connsiteX23" fmla="*/ 114300 w 902970"/>
              <a:gd name="connsiteY23" fmla="*/ 217170 h 708928"/>
              <a:gd name="connsiteX24" fmla="*/ 80010 w 902970"/>
              <a:gd name="connsiteY24" fmla="*/ 205740 h 708928"/>
              <a:gd name="connsiteX25" fmla="*/ 45720 w 902970"/>
              <a:gd name="connsiteY25" fmla="*/ 182880 h 708928"/>
              <a:gd name="connsiteX26" fmla="*/ 34290 w 902970"/>
              <a:gd name="connsiteY26" fmla="*/ 148590 h 708928"/>
              <a:gd name="connsiteX27" fmla="*/ 0 w 902970"/>
              <a:gd name="connsiteY27" fmla="*/ 125730 h 70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02970" h="708928">
                <a:moveTo>
                  <a:pt x="902970" y="0"/>
                </a:moveTo>
                <a:cubicBezTo>
                  <a:pt x="900124" y="569"/>
                  <a:pt x="823246" y="13487"/>
                  <a:pt x="811530" y="22860"/>
                </a:cubicBezTo>
                <a:cubicBezTo>
                  <a:pt x="737672" y="81946"/>
                  <a:pt x="840569" y="39850"/>
                  <a:pt x="754380" y="68580"/>
                </a:cubicBezTo>
                <a:cubicBezTo>
                  <a:pt x="750570" y="80010"/>
                  <a:pt x="743994" y="90867"/>
                  <a:pt x="742950" y="102870"/>
                </a:cubicBezTo>
                <a:cubicBezTo>
                  <a:pt x="736341" y="178878"/>
                  <a:pt x="749192" y="257250"/>
                  <a:pt x="731520" y="331470"/>
                </a:cubicBezTo>
                <a:cubicBezTo>
                  <a:pt x="727881" y="346752"/>
                  <a:pt x="701040" y="339090"/>
                  <a:pt x="685800" y="342900"/>
                </a:cubicBezTo>
                <a:cubicBezTo>
                  <a:pt x="681990" y="354330"/>
                  <a:pt x="674370" y="365142"/>
                  <a:pt x="674370" y="377190"/>
                </a:cubicBezTo>
                <a:cubicBezTo>
                  <a:pt x="674370" y="422122"/>
                  <a:pt x="686678" y="489726"/>
                  <a:pt x="697230" y="537210"/>
                </a:cubicBezTo>
                <a:cubicBezTo>
                  <a:pt x="700638" y="552545"/>
                  <a:pt x="704146" y="567883"/>
                  <a:pt x="708660" y="582930"/>
                </a:cubicBezTo>
                <a:cubicBezTo>
                  <a:pt x="715584" y="606010"/>
                  <a:pt x="731520" y="651510"/>
                  <a:pt x="731520" y="651510"/>
                </a:cubicBezTo>
                <a:cubicBezTo>
                  <a:pt x="727710" y="662940"/>
                  <a:pt x="732017" y="684096"/>
                  <a:pt x="720090" y="685800"/>
                </a:cubicBezTo>
                <a:cubicBezTo>
                  <a:pt x="696236" y="689208"/>
                  <a:pt x="651510" y="662940"/>
                  <a:pt x="651510" y="662940"/>
                </a:cubicBezTo>
                <a:cubicBezTo>
                  <a:pt x="647700" y="674370"/>
                  <a:pt x="648599" y="688711"/>
                  <a:pt x="640080" y="697230"/>
                </a:cubicBezTo>
                <a:cubicBezTo>
                  <a:pt x="614238" y="723072"/>
                  <a:pt x="521913" y="698175"/>
                  <a:pt x="514350" y="697230"/>
                </a:cubicBezTo>
                <a:cubicBezTo>
                  <a:pt x="487146" y="615618"/>
                  <a:pt x="511540" y="642016"/>
                  <a:pt x="457200" y="605790"/>
                </a:cubicBezTo>
                <a:cubicBezTo>
                  <a:pt x="449580" y="582930"/>
                  <a:pt x="440184" y="560587"/>
                  <a:pt x="434340" y="537210"/>
                </a:cubicBezTo>
                <a:cubicBezTo>
                  <a:pt x="430530" y="521970"/>
                  <a:pt x="427424" y="506537"/>
                  <a:pt x="422910" y="491490"/>
                </a:cubicBezTo>
                <a:cubicBezTo>
                  <a:pt x="415986" y="468410"/>
                  <a:pt x="407670" y="445770"/>
                  <a:pt x="400050" y="422910"/>
                </a:cubicBezTo>
                <a:cubicBezTo>
                  <a:pt x="396240" y="411480"/>
                  <a:pt x="398645" y="395303"/>
                  <a:pt x="388620" y="388620"/>
                </a:cubicBezTo>
                <a:lnTo>
                  <a:pt x="320040" y="342900"/>
                </a:lnTo>
                <a:cubicBezTo>
                  <a:pt x="300990" y="285750"/>
                  <a:pt x="320040" y="312420"/>
                  <a:pt x="240030" y="285750"/>
                </a:cubicBezTo>
                <a:lnTo>
                  <a:pt x="205740" y="274320"/>
                </a:lnTo>
                <a:cubicBezTo>
                  <a:pt x="198120" y="262890"/>
                  <a:pt x="194529" y="247311"/>
                  <a:pt x="182880" y="240030"/>
                </a:cubicBezTo>
                <a:cubicBezTo>
                  <a:pt x="162446" y="227259"/>
                  <a:pt x="137160" y="224790"/>
                  <a:pt x="114300" y="217170"/>
                </a:cubicBezTo>
                <a:cubicBezTo>
                  <a:pt x="102870" y="213360"/>
                  <a:pt x="90035" y="212423"/>
                  <a:pt x="80010" y="205740"/>
                </a:cubicBezTo>
                <a:lnTo>
                  <a:pt x="45720" y="182880"/>
                </a:lnTo>
                <a:cubicBezTo>
                  <a:pt x="41910" y="171450"/>
                  <a:pt x="41816" y="157998"/>
                  <a:pt x="34290" y="148590"/>
                </a:cubicBezTo>
                <a:cubicBezTo>
                  <a:pt x="25708" y="137863"/>
                  <a:pt x="0" y="125730"/>
                  <a:pt x="0" y="12573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777446" y="5166360"/>
            <a:ext cx="1028744" cy="354330"/>
          </a:xfrm>
          <a:custGeom>
            <a:avLst/>
            <a:gdLst>
              <a:gd name="connsiteX0" fmla="*/ 1028744 w 1028744"/>
              <a:gd name="connsiteY0" fmla="*/ 320040 h 354330"/>
              <a:gd name="connsiteX1" fmla="*/ 971594 w 1028744"/>
              <a:gd name="connsiteY1" fmla="*/ 354330 h 354330"/>
              <a:gd name="connsiteX2" fmla="*/ 948734 w 1028744"/>
              <a:gd name="connsiteY2" fmla="*/ 320040 h 354330"/>
              <a:gd name="connsiteX3" fmla="*/ 914444 w 1028744"/>
              <a:gd name="connsiteY3" fmla="*/ 251460 h 354330"/>
              <a:gd name="connsiteX4" fmla="*/ 880154 w 1028744"/>
              <a:gd name="connsiteY4" fmla="*/ 228600 h 354330"/>
              <a:gd name="connsiteX5" fmla="*/ 845864 w 1028744"/>
              <a:gd name="connsiteY5" fmla="*/ 68580 h 354330"/>
              <a:gd name="connsiteX6" fmla="*/ 811574 w 1028744"/>
              <a:gd name="connsiteY6" fmla="*/ 45720 h 354330"/>
              <a:gd name="connsiteX7" fmla="*/ 788714 w 1028744"/>
              <a:gd name="connsiteY7" fmla="*/ 11430 h 354330"/>
              <a:gd name="connsiteX8" fmla="*/ 754424 w 1028744"/>
              <a:gd name="connsiteY8" fmla="*/ 0 h 354330"/>
              <a:gd name="connsiteX9" fmla="*/ 548684 w 1028744"/>
              <a:gd name="connsiteY9" fmla="*/ 11430 h 354330"/>
              <a:gd name="connsiteX10" fmla="*/ 491534 w 1028744"/>
              <a:gd name="connsiteY10" fmla="*/ 22860 h 354330"/>
              <a:gd name="connsiteX11" fmla="*/ 274364 w 1028744"/>
              <a:gd name="connsiteY11" fmla="*/ 45720 h 354330"/>
              <a:gd name="connsiteX12" fmla="*/ 194354 w 1028744"/>
              <a:gd name="connsiteY12" fmla="*/ 68580 h 354330"/>
              <a:gd name="connsiteX13" fmla="*/ 102914 w 1028744"/>
              <a:gd name="connsiteY13" fmla="*/ 114300 h 354330"/>
              <a:gd name="connsiteX14" fmla="*/ 57194 w 1028744"/>
              <a:gd name="connsiteY14" fmla="*/ 182880 h 354330"/>
              <a:gd name="connsiteX15" fmla="*/ 22904 w 1028744"/>
              <a:gd name="connsiteY15" fmla="*/ 205740 h 354330"/>
              <a:gd name="connsiteX16" fmla="*/ 44 w 1028744"/>
              <a:gd name="connsiteY16" fmla="*/ 251460 h 35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8744" h="354330">
                <a:moveTo>
                  <a:pt x="1028744" y="320040"/>
                </a:moveTo>
                <a:cubicBezTo>
                  <a:pt x="1009694" y="331470"/>
                  <a:pt x="993810" y="354330"/>
                  <a:pt x="971594" y="354330"/>
                </a:cubicBezTo>
                <a:cubicBezTo>
                  <a:pt x="957857" y="354330"/>
                  <a:pt x="954877" y="332327"/>
                  <a:pt x="948734" y="320040"/>
                </a:cubicBezTo>
                <a:cubicBezTo>
                  <a:pt x="930141" y="282855"/>
                  <a:pt x="947201" y="284217"/>
                  <a:pt x="914444" y="251460"/>
                </a:cubicBezTo>
                <a:cubicBezTo>
                  <a:pt x="904730" y="241746"/>
                  <a:pt x="891584" y="236220"/>
                  <a:pt x="880154" y="228600"/>
                </a:cubicBezTo>
                <a:cubicBezTo>
                  <a:pt x="874557" y="167037"/>
                  <a:pt x="889757" y="112473"/>
                  <a:pt x="845864" y="68580"/>
                </a:cubicBezTo>
                <a:cubicBezTo>
                  <a:pt x="836150" y="58866"/>
                  <a:pt x="823004" y="53340"/>
                  <a:pt x="811574" y="45720"/>
                </a:cubicBezTo>
                <a:cubicBezTo>
                  <a:pt x="803954" y="34290"/>
                  <a:pt x="799441" y="20012"/>
                  <a:pt x="788714" y="11430"/>
                </a:cubicBezTo>
                <a:cubicBezTo>
                  <a:pt x="779306" y="3904"/>
                  <a:pt x="766472" y="0"/>
                  <a:pt x="754424" y="0"/>
                </a:cubicBezTo>
                <a:cubicBezTo>
                  <a:pt x="685738" y="0"/>
                  <a:pt x="617264" y="7620"/>
                  <a:pt x="548684" y="11430"/>
                </a:cubicBezTo>
                <a:cubicBezTo>
                  <a:pt x="529634" y="15240"/>
                  <a:pt x="510828" y="20590"/>
                  <a:pt x="491534" y="22860"/>
                </a:cubicBezTo>
                <a:cubicBezTo>
                  <a:pt x="369510" y="37216"/>
                  <a:pt x="375137" y="27398"/>
                  <a:pt x="274364" y="45720"/>
                </a:cubicBezTo>
                <a:cubicBezTo>
                  <a:pt x="242789" y="51461"/>
                  <a:pt x="223733" y="58787"/>
                  <a:pt x="194354" y="68580"/>
                </a:cubicBezTo>
                <a:cubicBezTo>
                  <a:pt x="165820" y="154182"/>
                  <a:pt x="214047" y="43579"/>
                  <a:pt x="102914" y="114300"/>
                </a:cubicBezTo>
                <a:cubicBezTo>
                  <a:pt x="79735" y="129050"/>
                  <a:pt x="80054" y="167640"/>
                  <a:pt x="57194" y="182880"/>
                </a:cubicBezTo>
                <a:lnTo>
                  <a:pt x="22904" y="205740"/>
                </a:lnTo>
                <a:cubicBezTo>
                  <a:pt x="-2069" y="243200"/>
                  <a:pt x="44" y="226293"/>
                  <a:pt x="44" y="25146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88820" y="5394960"/>
            <a:ext cx="800100" cy="662940"/>
          </a:xfrm>
          <a:custGeom>
            <a:avLst/>
            <a:gdLst>
              <a:gd name="connsiteX0" fmla="*/ 800100 w 800100"/>
              <a:gd name="connsiteY0" fmla="*/ 0 h 662940"/>
              <a:gd name="connsiteX1" fmla="*/ 674370 w 800100"/>
              <a:gd name="connsiteY1" fmla="*/ 91440 h 662940"/>
              <a:gd name="connsiteX2" fmla="*/ 605790 w 800100"/>
              <a:gd name="connsiteY2" fmla="*/ 125730 h 662940"/>
              <a:gd name="connsiteX3" fmla="*/ 525780 w 800100"/>
              <a:gd name="connsiteY3" fmla="*/ 171450 h 662940"/>
              <a:gd name="connsiteX4" fmla="*/ 468630 w 800100"/>
              <a:gd name="connsiteY4" fmla="*/ 251460 h 662940"/>
              <a:gd name="connsiteX5" fmla="*/ 457200 w 800100"/>
              <a:gd name="connsiteY5" fmla="*/ 297180 h 662940"/>
              <a:gd name="connsiteX6" fmla="*/ 445770 w 800100"/>
              <a:gd name="connsiteY6" fmla="*/ 331470 h 662940"/>
              <a:gd name="connsiteX7" fmla="*/ 434340 w 800100"/>
              <a:gd name="connsiteY7" fmla="*/ 445770 h 662940"/>
              <a:gd name="connsiteX8" fmla="*/ 422910 w 800100"/>
              <a:gd name="connsiteY8" fmla="*/ 480060 h 662940"/>
              <a:gd name="connsiteX9" fmla="*/ 388620 w 800100"/>
              <a:gd name="connsiteY9" fmla="*/ 514350 h 662940"/>
              <a:gd name="connsiteX10" fmla="*/ 354330 w 800100"/>
              <a:gd name="connsiteY10" fmla="*/ 525780 h 662940"/>
              <a:gd name="connsiteX11" fmla="*/ 285750 w 800100"/>
              <a:gd name="connsiteY11" fmla="*/ 628650 h 662940"/>
              <a:gd name="connsiteX12" fmla="*/ 262890 w 800100"/>
              <a:gd name="connsiteY12" fmla="*/ 662940 h 662940"/>
              <a:gd name="connsiteX13" fmla="*/ 102870 w 800100"/>
              <a:gd name="connsiteY13" fmla="*/ 662940 h 662940"/>
              <a:gd name="connsiteX14" fmla="*/ 45720 w 800100"/>
              <a:gd name="connsiteY14" fmla="*/ 651510 h 662940"/>
              <a:gd name="connsiteX15" fmla="*/ 0 w 800100"/>
              <a:gd name="connsiteY15" fmla="*/ 64008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662940">
                <a:moveTo>
                  <a:pt x="800100" y="0"/>
                </a:moveTo>
                <a:cubicBezTo>
                  <a:pt x="777868" y="17786"/>
                  <a:pt x="699764" y="82975"/>
                  <a:pt x="674370" y="91440"/>
                </a:cubicBezTo>
                <a:cubicBezTo>
                  <a:pt x="611501" y="112396"/>
                  <a:pt x="667831" y="90278"/>
                  <a:pt x="605790" y="125730"/>
                </a:cubicBezTo>
                <a:cubicBezTo>
                  <a:pt x="504278" y="183737"/>
                  <a:pt x="609322" y="115755"/>
                  <a:pt x="525780" y="171450"/>
                </a:cubicBezTo>
                <a:cubicBezTo>
                  <a:pt x="499110" y="251460"/>
                  <a:pt x="525780" y="232410"/>
                  <a:pt x="468630" y="251460"/>
                </a:cubicBezTo>
                <a:cubicBezTo>
                  <a:pt x="464820" y="266700"/>
                  <a:pt x="461516" y="282075"/>
                  <a:pt x="457200" y="297180"/>
                </a:cubicBezTo>
                <a:cubicBezTo>
                  <a:pt x="453890" y="308765"/>
                  <a:pt x="447602" y="319562"/>
                  <a:pt x="445770" y="331470"/>
                </a:cubicBezTo>
                <a:cubicBezTo>
                  <a:pt x="439948" y="369315"/>
                  <a:pt x="440162" y="407925"/>
                  <a:pt x="434340" y="445770"/>
                </a:cubicBezTo>
                <a:cubicBezTo>
                  <a:pt x="432508" y="457678"/>
                  <a:pt x="429593" y="470035"/>
                  <a:pt x="422910" y="480060"/>
                </a:cubicBezTo>
                <a:cubicBezTo>
                  <a:pt x="413944" y="493510"/>
                  <a:pt x="402070" y="505384"/>
                  <a:pt x="388620" y="514350"/>
                </a:cubicBezTo>
                <a:cubicBezTo>
                  <a:pt x="378595" y="521033"/>
                  <a:pt x="365760" y="521970"/>
                  <a:pt x="354330" y="525780"/>
                </a:cubicBezTo>
                <a:lnTo>
                  <a:pt x="285750" y="628650"/>
                </a:lnTo>
                <a:lnTo>
                  <a:pt x="262890" y="662940"/>
                </a:lnTo>
                <a:cubicBezTo>
                  <a:pt x="99256" y="635668"/>
                  <a:pt x="303134" y="662940"/>
                  <a:pt x="102870" y="662940"/>
                </a:cubicBezTo>
                <a:cubicBezTo>
                  <a:pt x="83443" y="662940"/>
                  <a:pt x="64567" y="656222"/>
                  <a:pt x="45720" y="651510"/>
                </a:cubicBezTo>
                <a:cubicBezTo>
                  <a:pt x="-4819" y="638875"/>
                  <a:pt x="27474" y="640080"/>
                  <a:pt x="0" y="64008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5440362" y="3246439"/>
            <a:ext cx="68580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Copyright © 2015 William A.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Reppy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Jr., Cynthia A. Samuel, Sally Brown Richardson.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8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812899"/>
            <a:ext cx="8915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Fuero</a:t>
            </a:r>
            <a:r>
              <a:rPr lang="en-US" sz="3600" b="1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Juzgo</a:t>
            </a:r>
            <a:endParaRPr lang="en-US" sz="3600" b="1" i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provision as to community property represents a purely </a:t>
            </a:r>
            <a:r>
              <a:rPr lang="en-US" sz="36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Visigothic</a:t>
            </a:r>
            <a:r>
              <a:rPr lang="en-US" sz="3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custom, uninfluenced by Roman law, is readily apparent from the existence of the community which is shown in the </a:t>
            </a:r>
            <a:r>
              <a:rPr lang="en-US" sz="36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Visigothic</a:t>
            </a:r>
            <a:r>
              <a:rPr lang="en-US" sz="3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code in Sweden, the existence of the custom among the other Germanic tribes, and its entire absence from the Roman </a:t>
            </a:r>
            <a:r>
              <a:rPr lang="en-US" sz="3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law.</a:t>
            </a:r>
            <a:endParaRPr lang="en-US" sz="3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3124200"/>
            <a:ext cx="990600" cy="0"/>
          </a:xfrm>
          <a:prstGeom prst="line">
            <a:avLst/>
          </a:prstGeom>
          <a:ln w="285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200" y="3377684"/>
            <a:ext cx="1344027" cy="369332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Fuero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Juzgo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859621">
            <a:off x="253940" y="1307068"/>
            <a:ext cx="461665" cy="16647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Mid-600s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3124200"/>
            <a:ext cx="1371600" cy="0"/>
          </a:xfrm>
          <a:prstGeom prst="line">
            <a:avLst/>
          </a:prstGeom>
          <a:ln w="28575">
            <a:solidFill>
              <a:schemeClr val="tx1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859621">
            <a:off x="1189395" y="1326634"/>
            <a:ext cx="461665" cy="16647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712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7347" y="2438400"/>
            <a:ext cx="135345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Moorish 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Rule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>
          <a:xfrm rot="16200000">
            <a:off x="1809750" y="2343150"/>
            <a:ext cx="190499" cy="1371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>
            <a:off x="2590800" y="3124199"/>
            <a:ext cx="381000" cy="1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" y="3124199"/>
            <a:ext cx="0" cy="2534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09800" y="3393162"/>
            <a:ext cx="1219200" cy="369332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Fuero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Real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71800" y="3124200"/>
            <a:ext cx="0" cy="2689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859621">
            <a:off x="2941995" y="1326634"/>
            <a:ext cx="461665" cy="16647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1254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971800" y="3124199"/>
            <a:ext cx="3048000" cy="2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859621">
            <a:off x="5892740" y="1352034"/>
            <a:ext cx="461665" cy="16647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1566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1785858"/>
            <a:ext cx="1524000" cy="369332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Siete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Partidas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505200" y="2159000"/>
            <a:ext cx="0" cy="9651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47172" y="3377684"/>
            <a:ext cx="1676400" cy="369332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Leyes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Estilo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19800" y="3124198"/>
            <a:ext cx="0" cy="2534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19800" y="3124198"/>
            <a:ext cx="228600" cy="3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859621">
            <a:off x="6197540" y="1352034"/>
            <a:ext cx="461665" cy="16647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1567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248400" y="3124200"/>
            <a:ext cx="0" cy="7736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48200" y="3897868"/>
            <a:ext cx="2133600" cy="369332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Nueva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Recopilacion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6248400" y="3124198"/>
            <a:ext cx="2362200" cy="3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859621">
            <a:off x="8580795" y="1352034"/>
            <a:ext cx="461665" cy="16647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1805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53200" y="3352800"/>
            <a:ext cx="2438400" cy="369332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Novisima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Recopilacion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8610600" y="3124201"/>
            <a:ext cx="0" cy="2285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History of Codification of Community Property in Spain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ldatlas.com/webimage/countrys/europe/euoutl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8601"/>
            <a:ext cx="6445250" cy="63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Freeform 21"/>
          <p:cNvSpPr/>
          <p:nvPr/>
        </p:nvSpPr>
        <p:spPr>
          <a:xfrm>
            <a:off x="3714750" y="4994910"/>
            <a:ext cx="434340" cy="537210"/>
          </a:xfrm>
          <a:custGeom>
            <a:avLst/>
            <a:gdLst>
              <a:gd name="connsiteX0" fmla="*/ 434340 w 434340"/>
              <a:gd name="connsiteY0" fmla="*/ 160020 h 537210"/>
              <a:gd name="connsiteX1" fmla="*/ 411480 w 434340"/>
              <a:gd name="connsiteY1" fmla="*/ 57150 h 537210"/>
              <a:gd name="connsiteX2" fmla="*/ 388620 w 434340"/>
              <a:gd name="connsiteY2" fmla="*/ 22860 h 537210"/>
              <a:gd name="connsiteX3" fmla="*/ 320040 w 434340"/>
              <a:gd name="connsiteY3" fmla="*/ 11430 h 537210"/>
              <a:gd name="connsiteX4" fmla="*/ 274320 w 434340"/>
              <a:gd name="connsiteY4" fmla="*/ 0 h 537210"/>
              <a:gd name="connsiteX5" fmla="*/ 45720 w 434340"/>
              <a:gd name="connsiteY5" fmla="*/ 11430 h 537210"/>
              <a:gd name="connsiteX6" fmla="*/ 11430 w 434340"/>
              <a:gd name="connsiteY6" fmla="*/ 22860 h 537210"/>
              <a:gd name="connsiteX7" fmla="*/ 0 w 434340"/>
              <a:gd name="connsiteY7" fmla="*/ 57150 h 537210"/>
              <a:gd name="connsiteX8" fmla="*/ 11430 w 434340"/>
              <a:gd name="connsiteY8" fmla="*/ 148590 h 537210"/>
              <a:gd name="connsiteX9" fmla="*/ 22860 w 434340"/>
              <a:gd name="connsiteY9" fmla="*/ 182880 h 537210"/>
              <a:gd name="connsiteX10" fmla="*/ 45720 w 434340"/>
              <a:gd name="connsiteY10" fmla="*/ 308610 h 537210"/>
              <a:gd name="connsiteX11" fmla="*/ 80010 w 434340"/>
              <a:gd name="connsiteY11" fmla="*/ 445770 h 537210"/>
              <a:gd name="connsiteX12" fmla="*/ 91440 w 434340"/>
              <a:gd name="connsiteY12" fmla="*/ 491490 h 537210"/>
              <a:gd name="connsiteX13" fmla="*/ 114300 w 434340"/>
              <a:gd name="connsiteY13" fmla="*/ 537210 h 53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4340" h="537210">
                <a:moveTo>
                  <a:pt x="434340" y="160020"/>
                </a:moveTo>
                <a:cubicBezTo>
                  <a:pt x="432306" y="149849"/>
                  <a:pt x="417533" y="71274"/>
                  <a:pt x="411480" y="57150"/>
                </a:cubicBezTo>
                <a:cubicBezTo>
                  <a:pt x="406069" y="44524"/>
                  <a:pt x="400907" y="29003"/>
                  <a:pt x="388620" y="22860"/>
                </a:cubicBezTo>
                <a:cubicBezTo>
                  <a:pt x="367891" y="12496"/>
                  <a:pt x="342765" y="15975"/>
                  <a:pt x="320040" y="11430"/>
                </a:cubicBezTo>
                <a:cubicBezTo>
                  <a:pt x="304636" y="8349"/>
                  <a:pt x="289560" y="3810"/>
                  <a:pt x="274320" y="0"/>
                </a:cubicBezTo>
                <a:cubicBezTo>
                  <a:pt x="198120" y="3810"/>
                  <a:pt x="121728" y="4821"/>
                  <a:pt x="45720" y="11430"/>
                </a:cubicBezTo>
                <a:cubicBezTo>
                  <a:pt x="33717" y="12474"/>
                  <a:pt x="19949" y="14341"/>
                  <a:pt x="11430" y="22860"/>
                </a:cubicBezTo>
                <a:cubicBezTo>
                  <a:pt x="2911" y="31379"/>
                  <a:pt x="3810" y="45720"/>
                  <a:pt x="0" y="57150"/>
                </a:cubicBezTo>
                <a:cubicBezTo>
                  <a:pt x="3810" y="87630"/>
                  <a:pt x="5935" y="118368"/>
                  <a:pt x="11430" y="148590"/>
                </a:cubicBezTo>
                <a:cubicBezTo>
                  <a:pt x="13585" y="160444"/>
                  <a:pt x="20246" y="171119"/>
                  <a:pt x="22860" y="182880"/>
                </a:cubicBezTo>
                <a:cubicBezTo>
                  <a:pt x="33315" y="229929"/>
                  <a:pt x="33239" y="262847"/>
                  <a:pt x="45720" y="308610"/>
                </a:cubicBezTo>
                <a:cubicBezTo>
                  <a:pt x="103005" y="518657"/>
                  <a:pt x="38558" y="238508"/>
                  <a:pt x="80010" y="445770"/>
                </a:cubicBezTo>
                <a:cubicBezTo>
                  <a:pt x="83091" y="461174"/>
                  <a:pt x="85252" y="477051"/>
                  <a:pt x="91440" y="491490"/>
                </a:cubicBezTo>
                <a:cubicBezTo>
                  <a:pt x="116413" y="549761"/>
                  <a:pt x="114300" y="506271"/>
                  <a:pt x="114300" y="53721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149090" y="5097780"/>
            <a:ext cx="902970" cy="708928"/>
          </a:xfrm>
          <a:custGeom>
            <a:avLst/>
            <a:gdLst>
              <a:gd name="connsiteX0" fmla="*/ 902970 w 902970"/>
              <a:gd name="connsiteY0" fmla="*/ 0 h 708928"/>
              <a:gd name="connsiteX1" fmla="*/ 811530 w 902970"/>
              <a:gd name="connsiteY1" fmla="*/ 22860 h 708928"/>
              <a:gd name="connsiteX2" fmla="*/ 754380 w 902970"/>
              <a:gd name="connsiteY2" fmla="*/ 68580 h 708928"/>
              <a:gd name="connsiteX3" fmla="*/ 742950 w 902970"/>
              <a:gd name="connsiteY3" fmla="*/ 102870 h 708928"/>
              <a:gd name="connsiteX4" fmla="*/ 731520 w 902970"/>
              <a:gd name="connsiteY4" fmla="*/ 331470 h 708928"/>
              <a:gd name="connsiteX5" fmla="*/ 685800 w 902970"/>
              <a:gd name="connsiteY5" fmla="*/ 342900 h 708928"/>
              <a:gd name="connsiteX6" fmla="*/ 674370 w 902970"/>
              <a:gd name="connsiteY6" fmla="*/ 377190 h 708928"/>
              <a:gd name="connsiteX7" fmla="*/ 697230 w 902970"/>
              <a:gd name="connsiteY7" fmla="*/ 537210 h 708928"/>
              <a:gd name="connsiteX8" fmla="*/ 708660 w 902970"/>
              <a:gd name="connsiteY8" fmla="*/ 582930 h 708928"/>
              <a:gd name="connsiteX9" fmla="*/ 731520 w 902970"/>
              <a:gd name="connsiteY9" fmla="*/ 651510 h 708928"/>
              <a:gd name="connsiteX10" fmla="*/ 720090 w 902970"/>
              <a:gd name="connsiteY10" fmla="*/ 685800 h 708928"/>
              <a:gd name="connsiteX11" fmla="*/ 651510 w 902970"/>
              <a:gd name="connsiteY11" fmla="*/ 662940 h 708928"/>
              <a:gd name="connsiteX12" fmla="*/ 640080 w 902970"/>
              <a:gd name="connsiteY12" fmla="*/ 697230 h 708928"/>
              <a:gd name="connsiteX13" fmla="*/ 514350 w 902970"/>
              <a:gd name="connsiteY13" fmla="*/ 697230 h 708928"/>
              <a:gd name="connsiteX14" fmla="*/ 457200 w 902970"/>
              <a:gd name="connsiteY14" fmla="*/ 605790 h 708928"/>
              <a:gd name="connsiteX15" fmla="*/ 434340 w 902970"/>
              <a:gd name="connsiteY15" fmla="*/ 537210 h 708928"/>
              <a:gd name="connsiteX16" fmla="*/ 422910 w 902970"/>
              <a:gd name="connsiteY16" fmla="*/ 491490 h 708928"/>
              <a:gd name="connsiteX17" fmla="*/ 400050 w 902970"/>
              <a:gd name="connsiteY17" fmla="*/ 422910 h 708928"/>
              <a:gd name="connsiteX18" fmla="*/ 388620 w 902970"/>
              <a:gd name="connsiteY18" fmla="*/ 388620 h 708928"/>
              <a:gd name="connsiteX19" fmla="*/ 320040 w 902970"/>
              <a:gd name="connsiteY19" fmla="*/ 342900 h 708928"/>
              <a:gd name="connsiteX20" fmla="*/ 240030 w 902970"/>
              <a:gd name="connsiteY20" fmla="*/ 285750 h 708928"/>
              <a:gd name="connsiteX21" fmla="*/ 205740 w 902970"/>
              <a:gd name="connsiteY21" fmla="*/ 274320 h 708928"/>
              <a:gd name="connsiteX22" fmla="*/ 182880 w 902970"/>
              <a:gd name="connsiteY22" fmla="*/ 240030 h 708928"/>
              <a:gd name="connsiteX23" fmla="*/ 114300 w 902970"/>
              <a:gd name="connsiteY23" fmla="*/ 217170 h 708928"/>
              <a:gd name="connsiteX24" fmla="*/ 80010 w 902970"/>
              <a:gd name="connsiteY24" fmla="*/ 205740 h 708928"/>
              <a:gd name="connsiteX25" fmla="*/ 45720 w 902970"/>
              <a:gd name="connsiteY25" fmla="*/ 182880 h 708928"/>
              <a:gd name="connsiteX26" fmla="*/ 34290 w 902970"/>
              <a:gd name="connsiteY26" fmla="*/ 148590 h 708928"/>
              <a:gd name="connsiteX27" fmla="*/ 0 w 902970"/>
              <a:gd name="connsiteY27" fmla="*/ 125730 h 70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02970" h="708928">
                <a:moveTo>
                  <a:pt x="902970" y="0"/>
                </a:moveTo>
                <a:cubicBezTo>
                  <a:pt x="900124" y="569"/>
                  <a:pt x="823246" y="13487"/>
                  <a:pt x="811530" y="22860"/>
                </a:cubicBezTo>
                <a:cubicBezTo>
                  <a:pt x="737672" y="81946"/>
                  <a:pt x="840569" y="39850"/>
                  <a:pt x="754380" y="68580"/>
                </a:cubicBezTo>
                <a:cubicBezTo>
                  <a:pt x="750570" y="80010"/>
                  <a:pt x="743994" y="90867"/>
                  <a:pt x="742950" y="102870"/>
                </a:cubicBezTo>
                <a:cubicBezTo>
                  <a:pt x="736341" y="178878"/>
                  <a:pt x="749192" y="257250"/>
                  <a:pt x="731520" y="331470"/>
                </a:cubicBezTo>
                <a:cubicBezTo>
                  <a:pt x="727881" y="346752"/>
                  <a:pt x="701040" y="339090"/>
                  <a:pt x="685800" y="342900"/>
                </a:cubicBezTo>
                <a:cubicBezTo>
                  <a:pt x="681990" y="354330"/>
                  <a:pt x="674370" y="365142"/>
                  <a:pt x="674370" y="377190"/>
                </a:cubicBezTo>
                <a:cubicBezTo>
                  <a:pt x="674370" y="422122"/>
                  <a:pt x="686678" y="489726"/>
                  <a:pt x="697230" y="537210"/>
                </a:cubicBezTo>
                <a:cubicBezTo>
                  <a:pt x="700638" y="552545"/>
                  <a:pt x="704146" y="567883"/>
                  <a:pt x="708660" y="582930"/>
                </a:cubicBezTo>
                <a:cubicBezTo>
                  <a:pt x="715584" y="606010"/>
                  <a:pt x="731520" y="651510"/>
                  <a:pt x="731520" y="651510"/>
                </a:cubicBezTo>
                <a:cubicBezTo>
                  <a:pt x="727710" y="662940"/>
                  <a:pt x="732017" y="684096"/>
                  <a:pt x="720090" y="685800"/>
                </a:cubicBezTo>
                <a:cubicBezTo>
                  <a:pt x="696236" y="689208"/>
                  <a:pt x="651510" y="662940"/>
                  <a:pt x="651510" y="662940"/>
                </a:cubicBezTo>
                <a:cubicBezTo>
                  <a:pt x="647700" y="674370"/>
                  <a:pt x="648599" y="688711"/>
                  <a:pt x="640080" y="697230"/>
                </a:cubicBezTo>
                <a:cubicBezTo>
                  <a:pt x="614238" y="723072"/>
                  <a:pt x="521913" y="698175"/>
                  <a:pt x="514350" y="697230"/>
                </a:cubicBezTo>
                <a:cubicBezTo>
                  <a:pt x="487146" y="615618"/>
                  <a:pt x="511540" y="642016"/>
                  <a:pt x="457200" y="605790"/>
                </a:cubicBezTo>
                <a:cubicBezTo>
                  <a:pt x="449580" y="582930"/>
                  <a:pt x="440184" y="560587"/>
                  <a:pt x="434340" y="537210"/>
                </a:cubicBezTo>
                <a:cubicBezTo>
                  <a:pt x="430530" y="521970"/>
                  <a:pt x="427424" y="506537"/>
                  <a:pt x="422910" y="491490"/>
                </a:cubicBezTo>
                <a:cubicBezTo>
                  <a:pt x="415986" y="468410"/>
                  <a:pt x="407670" y="445770"/>
                  <a:pt x="400050" y="422910"/>
                </a:cubicBezTo>
                <a:cubicBezTo>
                  <a:pt x="396240" y="411480"/>
                  <a:pt x="398645" y="395303"/>
                  <a:pt x="388620" y="388620"/>
                </a:cubicBezTo>
                <a:lnTo>
                  <a:pt x="320040" y="342900"/>
                </a:lnTo>
                <a:cubicBezTo>
                  <a:pt x="300990" y="285750"/>
                  <a:pt x="320040" y="312420"/>
                  <a:pt x="240030" y="285750"/>
                </a:cubicBezTo>
                <a:lnTo>
                  <a:pt x="205740" y="274320"/>
                </a:lnTo>
                <a:cubicBezTo>
                  <a:pt x="198120" y="262890"/>
                  <a:pt x="194529" y="247311"/>
                  <a:pt x="182880" y="240030"/>
                </a:cubicBezTo>
                <a:cubicBezTo>
                  <a:pt x="162446" y="227259"/>
                  <a:pt x="137160" y="224790"/>
                  <a:pt x="114300" y="217170"/>
                </a:cubicBezTo>
                <a:cubicBezTo>
                  <a:pt x="102870" y="213360"/>
                  <a:pt x="90035" y="212423"/>
                  <a:pt x="80010" y="205740"/>
                </a:cubicBezTo>
                <a:lnTo>
                  <a:pt x="45720" y="182880"/>
                </a:lnTo>
                <a:cubicBezTo>
                  <a:pt x="41910" y="171450"/>
                  <a:pt x="41816" y="157998"/>
                  <a:pt x="34290" y="148590"/>
                </a:cubicBezTo>
                <a:cubicBezTo>
                  <a:pt x="25708" y="137863"/>
                  <a:pt x="0" y="125730"/>
                  <a:pt x="0" y="12573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777446" y="5166360"/>
            <a:ext cx="1028744" cy="354330"/>
          </a:xfrm>
          <a:custGeom>
            <a:avLst/>
            <a:gdLst>
              <a:gd name="connsiteX0" fmla="*/ 1028744 w 1028744"/>
              <a:gd name="connsiteY0" fmla="*/ 320040 h 354330"/>
              <a:gd name="connsiteX1" fmla="*/ 971594 w 1028744"/>
              <a:gd name="connsiteY1" fmla="*/ 354330 h 354330"/>
              <a:gd name="connsiteX2" fmla="*/ 948734 w 1028744"/>
              <a:gd name="connsiteY2" fmla="*/ 320040 h 354330"/>
              <a:gd name="connsiteX3" fmla="*/ 914444 w 1028744"/>
              <a:gd name="connsiteY3" fmla="*/ 251460 h 354330"/>
              <a:gd name="connsiteX4" fmla="*/ 880154 w 1028744"/>
              <a:gd name="connsiteY4" fmla="*/ 228600 h 354330"/>
              <a:gd name="connsiteX5" fmla="*/ 845864 w 1028744"/>
              <a:gd name="connsiteY5" fmla="*/ 68580 h 354330"/>
              <a:gd name="connsiteX6" fmla="*/ 811574 w 1028744"/>
              <a:gd name="connsiteY6" fmla="*/ 45720 h 354330"/>
              <a:gd name="connsiteX7" fmla="*/ 788714 w 1028744"/>
              <a:gd name="connsiteY7" fmla="*/ 11430 h 354330"/>
              <a:gd name="connsiteX8" fmla="*/ 754424 w 1028744"/>
              <a:gd name="connsiteY8" fmla="*/ 0 h 354330"/>
              <a:gd name="connsiteX9" fmla="*/ 548684 w 1028744"/>
              <a:gd name="connsiteY9" fmla="*/ 11430 h 354330"/>
              <a:gd name="connsiteX10" fmla="*/ 491534 w 1028744"/>
              <a:gd name="connsiteY10" fmla="*/ 22860 h 354330"/>
              <a:gd name="connsiteX11" fmla="*/ 274364 w 1028744"/>
              <a:gd name="connsiteY11" fmla="*/ 45720 h 354330"/>
              <a:gd name="connsiteX12" fmla="*/ 194354 w 1028744"/>
              <a:gd name="connsiteY12" fmla="*/ 68580 h 354330"/>
              <a:gd name="connsiteX13" fmla="*/ 102914 w 1028744"/>
              <a:gd name="connsiteY13" fmla="*/ 114300 h 354330"/>
              <a:gd name="connsiteX14" fmla="*/ 57194 w 1028744"/>
              <a:gd name="connsiteY14" fmla="*/ 182880 h 354330"/>
              <a:gd name="connsiteX15" fmla="*/ 22904 w 1028744"/>
              <a:gd name="connsiteY15" fmla="*/ 205740 h 354330"/>
              <a:gd name="connsiteX16" fmla="*/ 44 w 1028744"/>
              <a:gd name="connsiteY16" fmla="*/ 251460 h 35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8744" h="354330">
                <a:moveTo>
                  <a:pt x="1028744" y="320040"/>
                </a:moveTo>
                <a:cubicBezTo>
                  <a:pt x="1009694" y="331470"/>
                  <a:pt x="993810" y="354330"/>
                  <a:pt x="971594" y="354330"/>
                </a:cubicBezTo>
                <a:cubicBezTo>
                  <a:pt x="957857" y="354330"/>
                  <a:pt x="954877" y="332327"/>
                  <a:pt x="948734" y="320040"/>
                </a:cubicBezTo>
                <a:cubicBezTo>
                  <a:pt x="930141" y="282855"/>
                  <a:pt x="947201" y="284217"/>
                  <a:pt x="914444" y="251460"/>
                </a:cubicBezTo>
                <a:cubicBezTo>
                  <a:pt x="904730" y="241746"/>
                  <a:pt x="891584" y="236220"/>
                  <a:pt x="880154" y="228600"/>
                </a:cubicBezTo>
                <a:cubicBezTo>
                  <a:pt x="874557" y="167037"/>
                  <a:pt x="889757" y="112473"/>
                  <a:pt x="845864" y="68580"/>
                </a:cubicBezTo>
                <a:cubicBezTo>
                  <a:pt x="836150" y="58866"/>
                  <a:pt x="823004" y="53340"/>
                  <a:pt x="811574" y="45720"/>
                </a:cubicBezTo>
                <a:cubicBezTo>
                  <a:pt x="803954" y="34290"/>
                  <a:pt x="799441" y="20012"/>
                  <a:pt x="788714" y="11430"/>
                </a:cubicBezTo>
                <a:cubicBezTo>
                  <a:pt x="779306" y="3904"/>
                  <a:pt x="766472" y="0"/>
                  <a:pt x="754424" y="0"/>
                </a:cubicBezTo>
                <a:cubicBezTo>
                  <a:pt x="685738" y="0"/>
                  <a:pt x="617264" y="7620"/>
                  <a:pt x="548684" y="11430"/>
                </a:cubicBezTo>
                <a:cubicBezTo>
                  <a:pt x="529634" y="15240"/>
                  <a:pt x="510828" y="20590"/>
                  <a:pt x="491534" y="22860"/>
                </a:cubicBezTo>
                <a:cubicBezTo>
                  <a:pt x="369510" y="37216"/>
                  <a:pt x="375137" y="27398"/>
                  <a:pt x="274364" y="45720"/>
                </a:cubicBezTo>
                <a:cubicBezTo>
                  <a:pt x="242789" y="51461"/>
                  <a:pt x="223733" y="58787"/>
                  <a:pt x="194354" y="68580"/>
                </a:cubicBezTo>
                <a:cubicBezTo>
                  <a:pt x="165820" y="154182"/>
                  <a:pt x="214047" y="43579"/>
                  <a:pt x="102914" y="114300"/>
                </a:cubicBezTo>
                <a:cubicBezTo>
                  <a:pt x="79735" y="129050"/>
                  <a:pt x="80054" y="167640"/>
                  <a:pt x="57194" y="182880"/>
                </a:cubicBezTo>
                <a:lnTo>
                  <a:pt x="22904" y="205740"/>
                </a:lnTo>
                <a:cubicBezTo>
                  <a:pt x="-2069" y="243200"/>
                  <a:pt x="44" y="226293"/>
                  <a:pt x="44" y="25146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88820" y="5394960"/>
            <a:ext cx="800100" cy="662940"/>
          </a:xfrm>
          <a:custGeom>
            <a:avLst/>
            <a:gdLst>
              <a:gd name="connsiteX0" fmla="*/ 800100 w 800100"/>
              <a:gd name="connsiteY0" fmla="*/ 0 h 662940"/>
              <a:gd name="connsiteX1" fmla="*/ 674370 w 800100"/>
              <a:gd name="connsiteY1" fmla="*/ 91440 h 662940"/>
              <a:gd name="connsiteX2" fmla="*/ 605790 w 800100"/>
              <a:gd name="connsiteY2" fmla="*/ 125730 h 662940"/>
              <a:gd name="connsiteX3" fmla="*/ 525780 w 800100"/>
              <a:gd name="connsiteY3" fmla="*/ 171450 h 662940"/>
              <a:gd name="connsiteX4" fmla="*/ 468630 w 800100"/>
              <a:gd name="connsiteY4" fmla="*/ 251460 h 662940"/>
              <a:gd name="connsiteX5" fmla="*/ 457200 w 800100"/>
              <a:gd name="connsiteY5" fmla="*/ 297180 h 662940"/>
              <a:gd name="connsiteX6" fmla="*/ 445770 w 800100"/>
              <a:gd name="connsiteY6" fmla="*/ 331470 h 662940"/>
              <a:gd name="connsiteX7" fmla="*/ 434340 w 800100"/>
              <a:gd name="connsiteY7" fmla="*/ 445770 h 662940"/>
              <a:gd name="connsiteX8" fmla="*/ 422910 w 800100"/>
              <a:gd name="connsiteY8" fmla="*/ 480060 h 662940"/>
              <a:gd name="connsiteX9" fmla="*/ 388620 w 800100"/>
              <a:gd name="connsiteY9" fmla="*/ 514350 h 662940"/>
              <a:gd name="connsiteX10" fmla="*/ 354330 w 800100"/>
              <a:gd name="connsiteY10" fmla="*/ 525780 h 662940"/>
              <a:gd name="connsiteX11" fmla="*/ 285750 w 800100"/>
              <a:gd name="connsiteY11" fmla="*/ 628650 h 662940"/>
              <a:gd name="connsiteX12" fmla="*/ 262890 w 800100"/>
              <a:gd name="connsiteY12" fmla="*/ 662940 h 662940"/>
              <a:gd name="connsiteX13" fmla="*/ 102870 w 800100"/>
              <a:gd name="connsiteY13" fmla="*/ 662940 h 662940"/>
              <a:gd name="connsiteX14" fmla="*/ 45720 w 800100"/>
              <a:gd name="connsiteY14" fmla="*/ 651510 h 662940"/>
              <a:gd name="connsiteX15" fmla="*/ 0 w 800100"/>
              <a:gd name="connsiteY15" fmla="*/ 64008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662940">
                <a:moveTo>
                  <a:pt x="800100" y="0"/>
                </a:moveTo>
                <a:cubicBezTo>
                  <a:pt x="777868" y="17786"/>
                  <a:pt x="699764" y="82975"/>
                  <a:pt x="674370" y="91440"/>
                </a:cubicBezTo>
                <a:cubicBezTo>
                  <a:pt x="611501" y="112396"/>
                  <a:pt x="667831" y="90278"/>
                  <a:pt x="605790" y="125730"/>
                </a:cubicBezTo>
                <a:cubicBezTo>
                  <a:pt x="504278" y="183737"/>
                  <a:pt x="609322" y="115755"/>
                  <a:pt x="525780" y="171450"/>
                </a:cubicBezTo>
                <a:cubicBezTo>
                  <a:pt x="499110" y="251460"/>
                  <a:pt x="525780" y="232410"/>
                  <a:pt x="468630" y="251460"/>
                </a:cubicBezTo>
                <a:cubicBezTo>
                  <a:pt x="464820" y="266700"/>
                  <a:pt x="461516" y="282075"/>
                  <a:pt x="457200" y="297180"/>
                </a:cubicBezTo>
                <a:cubicBezTo>
                  <a:pt x="453890" y="308765"/>
                  <a:pt x="447602" y="319562"/>
                  <a:pt x="445770" y="331470"/>
                </a:cubicBezTo>
                <a:cubicBezTo>
                  <a:pt x="439948" y="369315"/>
                  <a:pt x="440162" y="407925"/>
                  <a:pt x="434340" y="445770"/>
                </a:cubicBezTo>
                <a:cubicBezTo>
                  <a:pt x="432508" y="457678"/>
                  <a:pt x="429593" y="470035"/>
                  <a:pt x="422910" y="480060"/>
                </a:cubicBezTo>
                <a:cubicBezTo>
                  <a:pt x="413944" y="493510"/>
                  <a:pt x="402070" y="505384"/>
                  <a:pt x="388620" y="514350"/>
                </a:cubicBezTo>
                <a:cubicBezTo>
                  <a:pt x="378595" y="521033"/>
                  <a:pt x="365760" y="521970"/>
                  <a:pt x="354330" y="525780"/>
                </a:cubicBezTo>
                <a:lnTo>
                  <a:pt x="285750" y="628650"/>
                </a:lnTo>
                <a:lnTo>
                  <a:pt x="262890" y="662940"/>
                </a:lnTo>
                <a:cubicBezTo>
                  <a:pt x="99256" y="635668"/>
                  <a:pt x="303134" y="662940"/>
                  <a:pt x="102870" y="662940"/>
                </a:cubicBezTo>
                <a:cubicBezTo>
                  <a:pt x="83443" y="662940"/>
                  <a:pt x="64567" y="656222"/>
                  <a:pt x="45720" y="651510"/>
                </a:cubicBezTo>
                <a:cubicBezTo>
                  <a:pt x="-4819" y="638875"/>
                  <a:pt x="27474" y="640080"/>
                  <a:pt x="0" y="64008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5430809" y="3246438"/>
            <a:ext cx="6857998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Copyright © 2015 William A.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Reppy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Jr., Cynthia A. Samuel, Sally Brown Richardson.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Community Property Jurisdictions in the United States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5" y="795337"/>
            <a:ext cx="8756330" cy="591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2015 William A. Reppy, Jr., Cynthia A. Samuel, Sally Brown Richardson.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9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Community Property in the United States  Eighth Edition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full set of PowerPoint slides is available upon adoption.  Email crutan@cap-press.com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Property in the United States  Eighth Edition </dc:title>
  <dc:creator>tina</dc:creator>
  <cp:lastModifiedBy>tina</cp:lastModifiedBy>
  <cp:revision>1</cp:revision>
  <dcterms:created xsi:type="dcterms:W3CDTF">2015-05-13T15:23:20Z</dcterms:created>
  <dcterms:modified xsi:type="dcterms:W3CDTF">2015-05-13T15:24:19Z</dcterms:modified>
</cp:coreProperties>
</file>