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660"/>
  </p:normalViewPr>
  <p:slideViewPr>
    <p:cSldViewPr>
      <p:cViewPr>
        <p:scale>
          <a:sx n="80" d="100"/>
          <a:sy n="80" d="100"/>
        </p:scale>
        <p:origin x="-2958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7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2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7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D55E-BBA2-41E8-A63E-2AFAEC74E1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3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385E-701F-4C8A-B117-0B1CA30103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2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FF01-AC1C-4F8B-BDC5-CF0F4CC5A7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47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ECD-5BBA-48FF-8E02-9691788E5C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36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BBFF-69D4-43E7-A76C-554FC2488C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9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2660-86F3-4681-99DC-AF16AC0872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84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7009-79EA-41FC-8D1F-CB45F0D93A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88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44D1-A822-45A0-BD38-1592E3D7CA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3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9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5038-5180-4765-8276-0D8FE2FFE2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85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38D-4BA8-4DED-92C7-C6B181C93B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37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60E6-0C03-4236-ADFD-3BEF6775E0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8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0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4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2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3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0842-8FC1-4CBC-9981-E875F66A566F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7D16-C33A-4EFB-B96A-AEA77C84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1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BD53-DE64-46FE-A4A0-2A16A2EBD0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14F59-099A-4874-9662-1FE224EB8C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Chapter 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Exploring the Relationship Between Gender and Strain: Two Case </a:t>
            </a:r>
            <a:r>
              <a:rPr lang="en-US" sz="2800" dirty="0" smtClean="0"/>
              <a:t>Studies</a:t>
            </a:r>
          </a:p>
          <a:p>
            <a:r>
              <a:rPr lang="en-US" dirty="0" smtClean="0"/>
              <a:t>Alana </a:t>
            </a:r>
            <a:r>
              <a:rPr lang="en-US" dirty="0"/>
              <a:t>Van Gundy-Yoder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37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Andrea Yates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Educated woman previously employed as a registered nurse. </a:t>
            </a:r>
          </a:p>
          <a:p>
            <a:r>
              <a:rPr lang="en-US" dirty="0" smtClean="0"/>
              <a:t>Became </a:t>
            </a:r>
            <a:r>
              <a:rPr lang="en-US" dirty="0" smtClean="0"/>
              <a:t>a housewife and home-schooled the children</a:t>
            </a:r>
          </a:p>
          <a:p>
            <a:r>
              <a:rPr lang="en-US" dirty="0" smtClean="0"/>
              <a:t>Attempted suicide twice, was hospitalized numerous times for psychosis and major depressive disorders</a:t>
            </a:r>
          </a:p>
          <a:p>
            <a:r>
              <a:rPr lang="en-US" dirty="0" smtClean="0"/>
              <a:t>Reported having hallucinations and started self-mutilating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8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6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relationship between strain theory and female offending</a:t>
            </a:r>
          </a:p>
          <a:p>
            <a:r>
              <a:rPr lang="en-US" sz="2800" dirty="0" smtClean="0"/>
              <a:t>Case studies of Andrea Yate and Lisa Montgomery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2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Agnew’s General Strain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that the root of crime can be traced to different forms of strain.</a:t>
            </a:r>
          </a:p>
          <a:p>
            <a:pPr lvl="1"/>
            <a:r>
              <a:rPr lang="en-US" dirty="0" smtClean="0"/>
              <a:t>Actual, anticipated, or perceived loss of positive stimuli</a:t>
            </a:r>
          </a:p>
          <a:p>
            <a:pPr lvl="1"/>
            <a:r>
              <a:rPr lang="en-US" dirty="0" smtClean="0"/>
              <a:t>Actual, anticipated, or perceived presentation of negative stimuli</a:t>
            </a:r>
          </a:p>
          <a:p>
            <a:r>
              <a:rPr lang="en-US" dirty="0" smtClean="0"/>
              <a:t>When presented with either positive or negative stimuli, individuals can cope in many ways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5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Agnew’s General Strain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Proposed a conditional relationship between strain and criminal behavior</a:t>
            </a:r>
          </a:p>
          <a:p>
            <a:r>
              <a:rPr lang="en-US" dirty="0" smtClean="0"/>
              <a:t>General relationship between the individual and strain</a:t>
            </a:r>
          </a:p>
          <a:p>
            <a:pPr lvl="1"/>
            <a:r>
              <a:rPr lang="en-US" dirty="0" smtClean="0"/>
              <a:t>The more strain presents itself, the more likely the individual is to become engaged in deviant behavior</a:t>
            </a:r>
          </a:p>
          <a:p>
            <a:r>
              <a:rPr lang="en-US" dirty="0" smtClean="0"/>
              <a:t>Theorists must examine the reason why some do not engage in deviant behavior despite high levels of strain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1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Broidy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Agnew’s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Strain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Explanations as to why males commit more crime than females</a:t>
            </a:r>
          </a:p>
          <a:p>
            <a:pPr lvl="1"/>
            <a:r>
              <a:rPr lang="en-US" dirty="0" smtClean="0"/>
              <a:t>Males are subject to more strains than females</a:t>
            </a:r>
          </a:p>
          <a:p>
            <a:pPr lvl="1"/>
            <a:r>
              <a:rPr lang="en-US" dirty="0" smtClean="0"/>
              <a:t>Males are subject to different strains than females, with those strains being more conducive to criminal behavior</a:t>
            </a:r>
          </a:p>
          <a:p>
            <a:pPr lvl="1"/>
            <a:r>
              <a:rPr lang="en-US" dirty="0" smtClean="0"/>
              <a:t>Males have an emotional reaction to strains that are more likely to result in criminal behavior</a:t>
            </a:r>
          </a:p>
          <a:p>
            <a:pPr lvl="1"/>
            <a:r>
              <a:rPr lang="en-US" dirty="0" smtClean="0"/>
              <a:t>Males are more likely to respond to strain with crime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1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Broidy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Agnew’s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Strain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Strain theory may be able to explain female </a:t>
            </a:r>
            <a:r>
              <a:rPr lang="en-US" dirty="0" smtClean="0"/>
              <a:t>crime</a:t>
            </a:r>
          </a:p>
          <a:p>
            <a:r>
              <a:rPr lang="en-US" dirty="0" smtClean="0"/>
              <a:t>While strain theory can explain both male and female behavior, researchers must focus on how gender conditions the response to strain</a:t>
            </a:r>
          </a:p>
          <a:p>
            <a:r>
              <a:rPr lang="en-US" dirty="0" smtClean="0"/>
              <a:t>Attention should be paid to the concern that females place on close, interpersonal, and/or intimate relationships with others and the increasing concern of females for financial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6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Broidy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Agnew’s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Strain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Certain variables may induce or inhibit unique and gendered reactions to strain with regards to females:	</a:t>
            </a:r>
          </a:p>
          <a:p>
            <a:pPr lvl="1"/>
            <a:r>
              <a:rPr lang="en-US" dirty="0" smtClean="0"/>
              <a:t>High rates of divorce and abuse</a:t>
            </a:r>
          </a:p>
          <a:p>
            <a:pPr lvl="1"/>
            <a:r>
              <a:rPr lang="en-US" dirty="0" smtClean="0"/>
              <a:t>Single parent responsibilities</a:t>
            </a:r>
          </a:p>
          <a:p>
            <a:pPr lvl="1"/>
            <a:r>
              <a:rPr lang="en-US" dirty="0" smtClean="0"/>
              <a:t>Desire for just and equitable treatment</a:t>
            </a:r>
          </a:p>
          <a:p>
            <a:pPr lvl="1"/>
            <a:r>
              <a:rPr lang="en-US" dirty="0" smtClean="0"/>
              <a:t>Levels of responsibility at home</a:t>
            </a:r>
          </a:p>
          <a:p>
            <a:pPr lvl="2"/>
            <a:r>
              <a:rPr lang="en-US" dirty="0" smtClean="0"/>
              <a:t>(often coupled with unique responsibilities at work)</a:t>
            </a:r>
          </a:p>
          <a:p>
            <a:pPr lvl="1"/>
            <a:r>
              <a:rPr lang="en-US" dirty="0" smtClean="0"/>
              <a:t>Employment in service sector or lower skill jobs</a:t>
            </a:r>
          </a:p>
          <a:p>
            <a:pPr lvl="1"/>
            <a:r>
              <a:rPr lang="en-US" dirty="0" smtClean="0"/>
              <a:t>Lower levels of compensation</a:t>
            </a:r>
          </a:p>
          <a:p>
            <a:pPr lvl="1"/>
            <a:r>
              <a:rPr lang="en-US" dirty="0" smtClean="0"/>
              <a:t>Gendered reactions to loss</a:t>
            </a:r>
          </a:p>
          <a:p>
            <a:pPr lvl="2"/>
            <a:r>
              <a:rPr lang="en-US" dirty="0" smtClean="0"/>
              <a:t>(i.e., friendships, intimate relationships, death, etc.)</a:t>
            </a:r>
          </a:p>
          <a:p>
            <a:pPr lvl="1"/>
            <a:r>
              <a:rPr lang="en-US" dirty="0" smtClean="0"/>
              <a:t>Barriers to social participation and gender-valued behaviors</a:t>
            </a:r>
          </a:p>
          <a:p>
            <a:pPr lvl="1"/>
            <a:r>
              <a:rPr lang="en-US" dirty="0" smtClean="0"/>
              <a:t>Negative stimuli associated with gender-related roles</a:t>
            </a:r>
          </a:p>
          <a:p>
            <a:pPr lvl="1"/>
            <a:r>
              <a:rPr lang="en-US" dirty="0" smtClean="0"/>
              <a:t>Experiencing unique forms of harassment </a:t>
            </a:r>
          </a:p>
          <a:p>
            <a:pPr lvl="2"/>
            <a:r>
              <a:rPr lang="en-US" dirty="0" smtClean="0"/>
              <a:t>(i.e., sexual harassment)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67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Broidy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Agnew’s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Strain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Agnew extended strain theory differentiating between types of strain</a:t>
            </a:r>
          </a:p>
          <a:p>
            <a:r>
              <a:rPr lang="en-US" dirty="0" smtClean="0"/>
              <a:t>Discussed four factors which affect the relationship between strain and crime by identifying conditions under which the adaptation will likely be deviant behavior:</a:t>
            </a:r>
          </a:p>
          <a:p>
            <a:pPr lvl="1"/>
            <a:r>
              <a:rPr lang="en-US" dirty="0" smtClean="0"/>
              <a:t>If the strain is seen as unjust</a:t>
            </a:r>
          </a:p>
          <a:p>
            <a:pPr lvl="1"/>
            <a:r>
              <a:rPr lang="en-US" dirty="0" smtClean="0"/>
              <a:t>If the strain is high in magnitude</a:t>
            </a:r>
          </a:p>
          <a:p>
            <a:pPr lvl="1"/>
            <a:r>
              <a:rPr lang="en-US" dirty="0" smtClean="0"/>
              <a:t>If the strain is caused by or associated with low social control</a:t>
            </a:r>
          </a:p>
          <a:p>
            <a:pPr lvl="1"/>
            <a:r>
              <a:rPr lang="en-US" dirty="0" smtClean="0"/>
              <a:t>If the strain creates some pressure or incentive to engage in criminal coping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6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Strain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author suggests that while components of strain theory may explain female engagement in delinquent or criminal behavior, these components might need to be measured differently.</a:t>
            </a:r>
          </a:p>
          <a:p>
            <a:r>
              <a:rPr lang="en-US" dirty="0"/>
              <a:t>Other factors which might need to be considered:</a:t>
            </a:r>
          </a:p>
          <a:p>
            <a:pPr lvl="1"/>
            <a:r>
              <a:rPr lang="en-US" dirty="0"/>
              <a:t>Gender role</a:t>
            </a:r>
          </a:p>
          <a:p>
            <a:pPr lvl="1"/>
            <a:r>
              <a:rPr lang="en-US" dirty="0"/>
              <a:t>Identification with gender role</a:t>
            </a:r>
          </a:p>
          <a:p>
            <a:pPr lvl="1"/>
            <a:r>
              <a:rPr lang="en-US" dirty="0"/>
              <a:t>Whether or not the role is considered positive or negative</a:t>
            </a:r>
          </a:p>
          <a:p>
            <a:pPr lvl="1"/>
            <a:r>
              <a:rPr lang="en-US" dirty="0"/>
              <a:t>Other conditioning factors which exist indirectly via being a female</a:t>
            </a:r>
          </a:p>
          <a:p>
            <a:r>
              <a:rPr lang="en-US" dirty="0" smtClean="0"/>
              <a:t>Subsequent </a:t>
            </a:r>
            <a:r>
              <a:rPr lang="en-US" dirty="0"/>
              <a:t>studies show key aspects differ when measuring strain, the reaction to it, and </a:t>
            </a:r>
            <a:r>
              <a:rPr lang="en-US" dirty="0" smtClean="0"/>
              <a:t>its </a:t>
            </a:r>
            <a:r>
              <a:rPr lang="en-US" dirty="0"/>
              <a:t>implication for females.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1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641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Chapter 1</vt:lpstr>
      <vt:lpstr>Chapter Summary </vt:lpstr>
      <vt:lpstr>Agnew’s General Strain Theory</vt:lpstr>
      <vt:lpstr>Agnew’s General Strain Theory</vt:lpstr>
      <vt:lpstr>Broidy and Agnew’s Extension  of Strain Theory</vt:lpstr>
      <vt:lpstr>Broidy and Agnew’s Extension  of Strain Theory</vt:lpstr>
      <vt:lpstr>Broidy and Agnew’s Extension  of Strain Theory</vt:lpstr>
      <vt:lpstr>Broidy and Agnew’s Extension  of Strain Theory</vt:lpstr>
      <vt:lpstr>Gender and Strain Theory</vt:lpstr>
      <vt:lpstr>Case Study: Andrea Yates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tina</dc:creator>
  <cp:lastModifiedBy>tina</cp:lastModifiedBy>
  <cp:revision>2</cp:revision>
  <dcterms:created xsi:type="dcterms:W3CDTF">2016-01-28T16:55:44Z</dcterms:created>
  <dcterms:modified xsi:type="dcterms:W3CDTF">2016-01-28T16:58:53Z</dcterms:modified>
</cp:coreProperties>
</file>