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9AF74-332A-4B46-86E5-92381E7B3EB3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3B6E-7288-4F3C-9989-12E5E67C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23F-6E93-468A-97E8-2C0C0B5AF5EA}" type="datetime1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F2-7572-4F53-875D-A7F3A2A825F2}" type="datetime1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034A-1D50-4A3A-B636-D5F78CFA2BEB}" type="datetime1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A8E2-FEB7-4297-84A4-03D796303B9B}" type="datetime1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332-13CB-41BE-A396-8842FF856260}" type="datetime1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4D29-9398-4F94-B18C-10D2DFC88EAC}" type="datetime1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1DFA-CDCB-4EFD-8CA8-B63AAC18D04A}" type="datetime1">
              <a:rPr lang="en-US" smtClean="0"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C27B-9959-4CD8-AFD3-6C0FD31D4963}" type="datetime1">
              <a:rPr lang="en-US" smtClean="0"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4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FD4-C1BF-4861-BEAF-62B35492762C}" type="datetime1">
              <a:rPr lang="en-US" smtClean="0"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B99D-D0A6-4524-90CF-55104FC58587}" type="datetime1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FD8-9C0A-4B64-BA55-DCEA10E46D06}" type="datetime1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27E1-F81F-4D28-8396-B8D3167B602B}" type="datetime1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2013 Herb and Tom Appenzeller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822C-AF47-436C-AD50-EB1E2C06B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Introduction to Sport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3555" name="Content Placeholder 3" descr="michigan_footbal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59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Undergrad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Guilford College</a:t>
            </a:r>
          </a:p>
          <a:p>
            <a:pPr eaLnBrk="1" hangingPunct="1"/>
            <a:r>
              <a:rPr lang="en-US" dirty="0" smtClean="0"/>
              <a:t>First in North Carolina</a:t>
            </a:r>
          </a:p>
          <a:p>
            <a:pPr eaLnBrk="1" hangingPunct="1"/>
            <a:r>
              <a:rPr lang="en-US" dirty="0" smtClean="0"/>
              <a:t>Prepare undergrads for jobs in the sport industry</a:t>
            </a:r>
          </a:p>
          <a:p>
            <a:pPr eaLnBrk="1" hangingPunct="1"/>
            <a:r>
              <a:rPr lang="en-US" dirty="0" smtClean="0"/>
              <a:t>Opportunities for people who want to stay connected</a:t>
            </a:r>
          </a:p>
          <a:p>
            <a:pPr eaLnBrk="1" hangingPunct="1"/>
            <a:r>
              <a:rPr lang="en-US" dirty="0" smtClean="0"/>
              <a:t>It is still business</a:t>
            </a:r>
          </a:p>
        </p:txBody>
      </p:sp>
    </p:spTree>
    <p:extLst>
      <p:ext uri="{BB962C8B-B14F-4D97-AF65-F5344CB8AC3E}">
        <p14:creationId xmlns:p14="http://schemas.microsoft.com/office/powerpoint/2010/main" val="13816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5603" name="Content Placeholder 3" descr="Guilford Colle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20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6627" name="Content Placeholder 3" descr="Mean Quak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0"/>
            <a:ext cx="5181600" cy="6858000"/>
          </a:xfrm>
        </p:spPr>
      </p:pic>
    </p:spTree>
    <p:extLst>
      <p:ext uri="{BB962C8B-B14F-4D97-AF65-F5344CB8AC3E}">
        <p14:creationId xmlns:p14="http://schemas.microsoft.com/office/powerpoint/2010/main" val="12708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Wingate University</a:t>
            </a:r>
          </a:p>
        </p:txBody>
      </p:sp>
      <p:pic>
        <p:nvPicPr>
          <p:cNvPr id="27651" name="Content Placeholder 3" descr="Wingate Universit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409661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Nationally Approved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2002</a:t>
            </a:r>
          </a:p>
          <a:p>
            <a:pPr eaLnBrk="1" hangingPunct="1"/>
            <a:r>
              <a:rPr lang="en-US" dirty="0" smtClean="0"/>
              <a:t>36 undergraduate programs</a:t>
            </a:r>
          </a:p>
          <a:p>
            <a:pPr eaLnBrk="1" hangingPunct="1"/>
            <a:r>
              <a:rPr lang="en-US" dirty="0" smtClean="0"/>
              <a:t>Accreditation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0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 full set of PowerPoint slides is available upon adoption. </a:t>
            </a:r>
            <a:br>
              <a:rPr lang="en-US" b="1" dirty="0"/>
            </a:br>
            <a:r>
              <a:rPr lang="en-US" b="1" dirty="0"/>
              <a:t>Email bhall@cap-press.com </a:t>
            </a:r>
            <a:br>
              <a:rPr lang="en-US" b="1" dirty="0"/>
            </a:br>
            <a:r>
              <a:rPr lang="en-US" b="1" dirty="0"/>
              <a:t>for more information.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Herb and Tom Appenzeller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4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Changing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Sport Management has changed over the years.</a:t>
            </a:r>
          </a:p>
          <a:p>
            <a:pPr eaLnBrk="1" hangingPunct="1"/>
            <a:r>
              <a:rPr lang="en-US" dirty="0" smtClean="0"/>
              <a:t>The Old Days: Football Coach was the Athletic Director.</a:t>
            </a:r>
          </a:p>
          <a:p>
            <a:pPr eaLnBrk="1" hangingPunct="1"/>
            <a:r>
              <a:rPr lang="en-US" dirty="0" smtClean="0"/>
              <a:t>The Athletic Director was an old coach</a:t>
            </a:r>
          </a:p>
          <a:p>
            <a:pPr eaLnBrk="1" hangingPunct="1"/>
            <a:r>
              <a:rPr lang="en-US" dirty="0" smtClean="0"/>
              <a:t>Nice move</a:t>
            </a:r>
          </a:p>
          <a:p>
            <a:pPr eaLnBrk="1" hangingPunct="1"/>
            <a:r>
              <a:rPr lang="en-US" dirty="0" smtClean="0"/>
              <a:t>Put out to pasture</a:t>
            </a:r>
          </a:p>
          <a:p>
            <a:pPr eaLnBrk="1" hangingPunct="1"/>
            <a:r>
              <a:rPr lang="en-US" dirty="0" smtClean="0"/>
              <a:t>Shake hands</a:t>
            </a:r>
          </a:p>
        </p:txBody>
      </p:sp>
    </p:spTree>
    <p:extLst>
      <p:ext uri="{BB962C8B-B14F-4D97-AF65-F5344CB8AC3E}">
        <p14:creationId xmlns:p14="http://schemas.microsoft.com/office/powerpoint/2010/main" val="31175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6387" name="Content Placeholder 3" descr="Bear Bryan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024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University of North Carolina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1970</a:t>
            </a:r>
          </a:p>
          <a:p>
            <a:pPr eaLnBrk="1" hangingPunct="1"/>
            <a:r>
              <a:rPr lang="en-US" dirty="0" smtClean="0"/>
              <a:t>Separated the position</a:t>
            </a:r>
          </a:p>
          <a:p>
            <a:pPr eaLnBrk="1" hangingPunct="1"/>
            <a:r>
              <a:rPr lang="en-US" dirty="0" smtClean="0"/>
              <a:t>Most Colleges have followed </a:t>
            </a:r>
          </a:p>
          <a:p>
            <a:pPr eaLnBrk="1" hangingPunct="1"/>
            <a:r>
              <a:rPr lang="en-US" dirty="0" smtClean="0"/>
              <a:t>Many High Schools will not let a coach be the A.D.</a:t>
            </a:r>
          </a:p>
          <a:p>
            <a:pPr eaLnBrk="1" hangingPunct="1"/>
            <a:r>
              <a:rPr lang="en-US" dirty="0" smtClean="0"/>
              <a:t>It is a full-time job now</a:t>
            </a:r>
          </a:p>
          <a:p>
            <a:pPr eaLnBrk="1" hangingPunct="1"/>
            <a:r>
              <a:rPr lang="en-US" dirty="0" smtClean="0"/>
              <a:t>The Holy Trinity is gone</a:t>
            </a:r>
          </a:p>
        </p:txBody>
      </p:sp>
    </p:spTree>
    <p:extLst>
      <p:ext uri="{BB962C8B-B14F-4D97-AF65-F5344CB8AC3E}">
        <p14:creationId xmlns:p14="http://schemas.microsoft.com/office/powerpoint/2010/main" val="24824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8435" name="Content Placeholder 3" descr="John Swoffor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26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John Swofford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UNC</a:t>
            </a:r>
          </a:p>
          <a:p>
            <a:pPr eaLnBrk="1" hangingPunct="1"/>
            <a:r>
              <a:rPr lang="en-US" dirty="0" smtClean="0"/>
              <a:t>Football</a:t>
            </a:r>
          </a:p>
          <a:p>
            <a:pPr eaLnBrk="1" hangingPunct="1"/>
            <a:r>
              <a:rPr lang="en-US" dirty="0" smtClean="0"/>
              <a:t>Grad School</a:t>
            </a:r>
          </a:p>
          <a:p>
            <a:pPr eaLnBrk="1" hangingPunct="1"/>
            <a:r>
              <a:rPr lang="en-US" dirty="0" smtClean="0"/>
              <a:t>Ohio University</a:t>
            </a:r>
          </a:p>
          <a:p>
            <a:pPr eaLnBrk="1" hangingPunct="1"/>
            <a:r>
              <a:rPr lang="en-US" dirty="0" smtClean="0"/>
              <a:t>Masters in Athletic Administration</a:t>
            </a:r>
          </a:p>
          <a:p>
            <a:pPr eaLnBrk="1" hangingPunct="1"/>
            <a:r>
              <a:rPr lang="en-US" dirty="0" smtClean="0"/>
              <a:t>First Program</a:t>
            </a:r>
          </a:p>
          <a:p>
            <a:pPr eaLnBrk="1" hangingPunct="1"/>
            <a:r>
              <a:rPr lang="en-US" dirty="0" smtClean="0"/>
              <a:t>Late 1960s</a:t>
            </a:r>
          </a:p>
        </p:txBody>
      </p:sp>
    </p:spTree>
    <p:extLst>
      <p:ext uri="{BB962C8B-B14F-4D97-AF65-F5344CB8AC3E}">
        <p14:creationId xmlns:p14="http://schemas.microsoft.com/office/powerpoint/2010/main" val="15928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483" name="Content Placeholder 3" descr="Ohio Universit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750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1970s, Second Grad program</a:t>
            </a:r>
          </a:p>
          <a:p>
            <a:pPr eaLnBrk="1" hangingPunct="1"/>
            <a:r>
              <a:rPr lang="en-US" dirty="0" smtClean="0"/>
              <a:t>Emphasis on Pro Sport</a:t>
            </a:r>
          </a:p>
          <a:p>
            <a:pPr eaLnBrk="1" hangingPunct="1"/>
            <a:r>
              <a:rPr lang="en-US" dirty="0" smtClean="0"/>
              <a:t>Business and Sport</a:t>
            </a:r>
          </a:p>
          <a:p>
            <a:pPr eaLnBrk="1" hangingPunct="1"/>
            <a:r>
              <a:rPr lang="en-US" dirty="0" smtClean="0"/>
              <a:t>Money issues</a:t>
            </a:r>
          </a:p>
          <a:p>
            <a:pPr eaLnBrk="1" hangingPunct="1"/>
            <a:r>
              <a:rPr lang="en-US" dirty="0" smtClean="0"/>
              <a:t>Fundraising</a:t>
            </a:r>
          </a:p>
          <a:p>
            <a:pPr eaLnBrk="1" hangingPunct="1"/>
            <a:r>
              <a:rPr lang="en-US" dirty="0" smtClean="0"/>
              <a:t>Don Canham</a:t>
            </a:r>
          </a:p>
          <a:p>
            <a:pPr eaLnBrk="1" hangingPunct="1"/>
            <a:r>
              <a:rPr lang="en-US" dirty="0" smtClean="0"/>
              <a:t>University of Michigan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4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 2013 Herb and Tom Appenzeller</a:t>
            </a:r>
            <a:endParaRPr lang="en-US" dirty="0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2531" name="Content Placeholder 3" descr="michigan-wolverin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060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Introduction to Sport Management</vt:lpstr>
      <vt:lpstr>The Changing Role</vt:lpstr>
      <vt:lpstr>PowerPoint Presentation</vt:lpstr>
      <vt:lpstr>University of North Carolina</vt:lpstr>
      <vt:lpstr>PowerPoint Presentation</vt:lpstr>
      <vt:lpstr>John Swofford</vt:lpstr>
      <vt:lpstr>PowerPoint Presentation</vt:lpstr>
      <vt:lpstr>UMASS</vt:lpstr>
      <vt:lpstr>PowerPoint Presentation</vt:lpstr>
      <vt:lpstr>PowerPoint Presentation</vt:lpstr>
      <vt:lpstr>Undergrad Programs</vt:lpstr>
      <vt:lpstr>PowerPoint Presentation</vt:lpstr>
      <vt:lpstr>PowerPoint Presentation</vt:lpstr>
      <vt:lpstr>Wingate University</vt:lpstr>
      <vt:lpstr>Nationally Approved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Sport Management</dc:title>
  <dc:creator>tina</dc:creator>
  <cp:lastModifiedBy>tina</cp:lastModifiedBy>
  <cp:revision>3</cp:revision>
  <dcterms:created xsi:type="dcterms:W3CDTF">2013-07-02T13:10:43Z</dcterms:created>
  <dcterms:modified xsi:type="dcterms:W3CDTF">2013-07-02T19:32:02Z</dcterms:modified>
</cp:coreProperties>
</file>