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Default Extension="rels" ContentType="application/vnd.openxmlformats-package.relationships+xml"/>
  <Default Extension="jpeg" ContentType="image/jpeg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2B6AF-9370-4505-AD64-893A0645F052}" type="datetimeFigureOut">
              <a:rPr lang="en-US" smtClean="0"/>
              <a:t>11/20/09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46550-1400-464A-B097-9D198B7072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209800" y="6492875"/>
            <a:ext cx="4114800" cy="365125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 smtClean="0"/>
              <a:t>Copyright © 2009 Steven M.Cox and William P. McCamey. All rights reserved.  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6251B4-3428-412F-B9AD-D8EF2E868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Steven M.Cox and William P. McCamey. All rights reserved.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1B4-3428-412F-B9AD-D8EF2E868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Steven M.Cox and William P. McCamey. All rights reserved.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1B4-3428-412F-B9AD-D8EF2E868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Steven M.Cox and William P. McCamey. All rights reserved.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1B4-3428-412F-B9AD-D8EF2E868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Steven M.Cox and William P. McCamey. All rights reserved.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1B4-3428-412F-B9AD-D8EF2E868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Steven M.Cox and William P. McCamey. All rights reserved.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1B4-3428-412F-B9AD-D8EF2E868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Steven M.Cox and William P. McCamey. All rights reserved.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1B4-3428-412F-B9AD-D8EF2E868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Steven M.Cox and William P. McCamey. All rights reserved.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1B4-3428-412F-B9AD-D8EF2E868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Steven M.Cox and William P. McCamey. All rights reserved.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1B4-3428-412F-B9AD-D8EF2E868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Steven M.Cox and William P. McCamey. All rights reserved.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1B4-3428-412F-B9AD-D8EF2E868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2009 Steven M.Cox and William P. McCamey. All rights reserved.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6251B4-3428-412F-B9AD-D8EF2E868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76600" y="6324600"/>
            <a:ext cx="5029200" cy="38100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2009 Steven M.Cox and William P. McCamey. All rights reserved. 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305800" y="6324600"/>
            <a:ext cx="838200" cy="448469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C6251B4-3428-412F-B9AD-D8EF2E868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lnSpc>
          <a:spcPct val="100000"/>
        </a:lnSpc>
        <a:spcBef>
          <a:spcPts val="400"/>
        </a:spcBef>
        <a:spcAft>
          <a:spcPts val="120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lnSpc>
          <a:spcPct val="100000"/>
        </a:lnSpc>
        <a:spcBef>
          <a:spcPts val="324"/>
        </a:spcBef>
        <a:spcAft>
          <a:spcPts val="1200"/>
        </a:spcAft>
        <a:buClr>
          <a:schemeClr val="accent1"/>
        </a:buClr>
        <a:buFont typeface="Verdana"/>
        <a:buChar char="◦"/>
        <a:defRPr kumimoji="0" sz="2300" kern="1200" baseline="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lnSpc>
          <a:spcPct val="100000"/>
        </a:lnSpc>
        <a:spcBef>
          <a:spcPts val="350"/>
        </a:spcBef>
        <a:spcAft>
          <a:spcPts val="1200"/>
        </a:spcAft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lnSpc>
          <a:spcPct val="100000"/>
        </a:lnSpc>
        <a:spcBef>
          <a:spcPts val="350"/>
        </a:spcBef>
        <a:spcAft>
          <a:spcPts val="1200"/>
        </a:spcAft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lnSpc>
          <a:spcPct val="100000"/>
        </a:lnSpc>
        <a:spcBef>
          <a:spcPts val="350"/>
        </a:spcBef>
        <a:spcAft>
          <a:spcPts val="1200"/>
        </a:spcAft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Chapter 1: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1759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Criminal Justice in </a:t>
            </a:r>
            <a:r>
              <a:rPr lang="en-US" dirty="0"/>
              <a:t>t</a:t>
            </a:r>
            <a:r>
              <a:rPr lang="en-US" dirty="0" smtClean="0"/>
              <a:t>he United States:</a:t>
            </a:r>
            <a:br>
              <a:rPr lang="en-US" dirty="0" smtClean="0"/>
            </a:br>
            <a:r>
              <a:rPr lang="en-US" dirty="0" smtClean="0"/>
              <a:t>A Network of Interaction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CAROLINA ACADEMIC PRESS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7700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Copyright © 2009 Steven M. Cox and William P. </a:t>
            </a:r>
            <a:r>
              <a:rPr lang="en-US" dirty="0" err="1" smtClean="0"/>
              <a:t>McCamey</a:t>
            </a:r>
            <a:r>
              <a:rPr lang="en-US" dirty="0" smtClean="0"/>
              <a:t>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 Criminal Justice System as a Network</a:t>
            </a:r>
            <a:r>
              <a:rPr lang="en-US" baseline="0" dirty="0" smtClean="0"/>
              <a:t> of Overlapping Components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aseline="0" dirty="0" smtClean="0"/>
              <a:t>The Public’s Role in the Criminal Justice Network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aseline="0" dirty="0" smtClean="0"/>
              <a:t>Some Key Assumptions in the Criminal Justice Network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Chapter 1</a:t>
            </a:r>
            <a:r>
              <a:rPr lang="en-US" baseline="0" dirty="0" smtClean="0"/>
              <a:t> </a:t>
            </a: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1B4-3428-412F-B9AD-D8EF2E86822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Steven M.Cox and William P. McCamey. All rights reserved.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Typical models of criminal justice…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Show each component passing on cases to another component: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Police </a:t>
            </a:r>
            <a:r>
              <a:rPr lang="en-US" dirty="0" smtClean="0">
                <a:sym typeface="Wingdings" pitchFamily="2" charset="2"/>
              </a:rPr>
              <a:t> Prosecutor  Court Officials  Corrections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This however is misleading. It leaves out…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Pursuit of different, often incompatible goals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Feedback based on personal relationships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Political considerations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Use of discretion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 Criminal Justice System as a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1B4-3428-412F-B9AD-D8EF2E86822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Steven M.Cox and William P. McCamey. All rights reserved.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It</a:t>
            </a:r>
            <a:r>
              <a:rPr lang="en-US" baseline="0" dirty="0" smtClean="0"/>
              <a:t> is not the system itself that acts or fails to act, but individuals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baseline="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aseline="0" dirty="0" smtClean="0"/>
              <a:t>Think</a:t>
            </a:r>
            <a:r>
              <a:rPr lang="en-US" dirty="0" smtClean="0"/>
              <a:t> of it as a </a:t>
            </a:r>
            <a:r>
              <a:rPr lang="en-US" b="1" dirty="0" smtClean="0"/>
              <a:t>Criminal Justice Network</a:t>
            </a:r>
            <a:endParaRPr lang="en-US" b="1" baseline="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i="1" dirty="0" smtClean="0"/>
              <a:t>A web of constantly changing relationships among individuals, some of whom are directly involved in criminal justice pursuits,</a:t>
            </a:r>
            <a:r>
              <a:rPr lang="en-US" i="1" baseline="0" dirty="0" smtClean="0"/>
              <a:t> others of whom are indirectly involved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</a:t>
            </a:r>
            <a:r>
              <a:rPr lang="en-US" baseline="0" dirty="0" smtClean="0"/>
              <a:t> Criminal Justice System as a Network (cont)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1B4-3428-412F-B9AD-D8EF2E86822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Steven M.Cox and William P. McCamey. All rights reserved.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Describe it like a radio network!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Stations share many programs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Each</a:t>
            </a:r>
            <a:r>
              <a:rPr lang="en-US" baseline="0" dirty="0" smtClean="0"/>
              <a:t> station also airs programs that are unique</a:t>
            </a:r>
            <a:r>
              <a:rPr lang="en-US" dirty="0" smtClean="0"/>
              <a:t> to its station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 public, legislators, police, prosecutors, judges, and correctional officials all interact with each other and members in the community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</a:t>
            </a:r>
            <a:r>
              <a:rPr lang="en-US" baseline="0" dirty="0" smtClean="0"/>
              <a:t> Criminal Justice System as a Network (cont)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1B4-3428-412F-B9AD-D8EF2E86822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Steven M.Cox and William P. McCamey. All rights reserved.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assume the existence</a:t>
            </a:r>
            <a:r>
              <a:rPr lang="en-US" baseline="0" dirty="0" smtClean="0"/>
              <a:t> of a system that is more orderly and coordinated than the reality</a:t>
            </a:r>
          </a:p>
          <a:p>
            <a:r>
              <a:rPr lang="en-US" dirty="0" smtClean="0"/>
              <a:t>Criminal justice system is best viewed as a network of individuals with a diversity of goals</a:t>
            </a:r>
          </a:p>
          <a:p>
            <a: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Police, courts, and corrections all form an interacting network in which changes in one component have an impact on other components</a:t>
            </a:r>
            <a:endParaRPr lang="en-US" sz="27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1B4-3428-412F-B9AD-D8EF2E86822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Steven M.Cox and William P. McCamey. All rights reserved.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public, with varying interests and concerns, is perhaps the most important component of the criminal justice system</a:t>
            </a:r>
          </a:p>
          <a:p>
            <a:r>
              <a:rPr lang="en-US" dirty="0" smtClean="0"/>
              <a:t>Many assumptions that the criminal justice system is based on are thought to be questionable at best in practice</a:t>
            </a:r>
          </a:p>
          <a:p>
            <a:r>
              <a:rPr lang="en-US" dirty="0" smtClean="0"/>
              <a:t>Justice means different things to different people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(cont)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1B4-3428-412F-B9AD-D8EF2E86822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Steven M.Cox and William P. McCamey. All rights reserved.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opinion, political considerations, media feedback, and the exercise of discretion are important factors in the criminal justice network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1B4-3428-412F-B9AD-D8EF2E86822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(cont)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Steven M.Cox and William P. McCamey. All rights reserved.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9301"/>
            <a:ext cx="7772400" cy="195114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full set of PowerPoint </a:t>
            </a:r>
            <a:r>
              <a:rPr lang="en-US" b="1" dirty="0"/>
              <a:t>slides</a:t>
            </a:r>
            <a:r>
              <a:rPr lang="en-US" b="1" dirty="0" smtClean="0"/>
              <a:t> is available </a:t>
            </a:r>
            <a:r>
              <a:rPr lang="en-US" b="1" dirty="0"/>
              <a:t>upon adoption.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Email </a:t>
            </a:r>
            <a:r>
              <a:rPr lang="en-US" b="1" dirty="0" err="1"/>
              <a:t>bhall@cap-press.com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for </a:t>
            </a:r>
            <a:r>
              <a:rPr lang="en-US" b="1" dirty="0"/>
              <a:t>more information.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519</Words>
  <Application>Microsoft Macintosh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Chapter 1:</vt:lpstr>
      <vt:lpstr>Chapter 1 Outline</vt:lpstr>
      <vt:lpstr>The Criminal Justice System as a Network</vt:lpstr>
      <vt:lpstr>The Criminal Justice System as a Network (cont)</vt:lpstr>
      <vt:lpstr>The Criminal Justice System as a Network (cont)</vt:lpstr>
      <vt:lpstr>Summary</vt:lpstr>
      <vt:lpstr>Summary (cont)</vt:lpstr>
      <vt:lpstr>Summary (cont)</vt:lpstr>
      <vt:lpstr>The full set of PowerPoint slides is available upon adoption.  Email bhall@cap-press.com  for more information.</vt:lpstr>
    </vt:vector>
  </TitlesOfParts>
  <Company>Carolina Academic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Keith Sipe</dc:creator>
  <cp:lastModifiedBy>Keith Sipe</cp:lastModifiedBy>
  <cp:revision>2</cp:revision>
  <dcterms:created xsi:type="dcterms:W3CDTF">2009-11-20T17:46:33Z</dcterms:created>
  <dcterms:modified xsi:type="dcterms:W3CDTF">2009-11-20T17:56:18Z</dcterms:modified>
</cp:coreProperties>
</file>