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5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1B9DD5-ED29-423A-9B52-556C94DF4FF6}" type="datetimeFigureOut">
              <a:rPr lang="en-US" smtClean="0"/>
              <a:t>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58563B-B706-410F-BB8A-8EFC0FACD390}" type="slidenum">
              <a:rPr lang="en-US" smtClean="0"/>
              <a:t>‹#›</a:t>
            </a:fld>
            <a:endParaRPr lang="en-US"/>
          </a:p>
        </p:txBody>
      </p:sp>
    </p:spTree>
    <p:extLst>
      <p:ext uri="{BB962C8B-B14F-4D97-AF65-F5344CB8AC3E}">
        <p14:creationId xmlns:p14="http://schemas.microsoft.com/office/powerpoint/2010/main" val="4164214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C22EBF-1BA3-4964-AAFC-96D3FD6CE5E1}" type="datetime1">
              <a:rPr lang="en-US" smtClean="0"/>
              <a:t>11/6/2015</a:t>
            </a:fld>
            <a:endParaRPr lang="en-US"/>
          </a:p>
        </p:txBody>
      </p:sp>
      <p:sp>
        <p:nvSpPr>
          <p:cNvPr id="5" name="Footer Placeholder 4"/>
          <p:cNvSpPr>
            <a:spLocks noGrp="1"/>
          </p:cNvSpPr>
          <p:nvPr>
            <p:ph type="ftr" sz="quarter" idx="11"/>
          </p:nvPr>
        </p:nvSpPr>
        <p:spPr/>
        <p:txBody>
          <a:bodyPr/>
          <a:lstStyle/>
          <a:p>
            <a:r>
              <a:rPr lang="en-US" smtClean="0"/>
              <a:t>Copyright © 2015 Carolina Academic Press. All rights reserved.</a:t>
            </a:r>
            <a:endParaRPr lang="en-US"/>
          </a:p>
        </p:txBody>
      </p:sp>
      <p:sp>
        <p:nvSpPr>
          <p:cNvPr id="6" name="Slide Number Placeholder 5"/>
          <p:cNvSpPr>
            <a:spLocks noGrp="1"/>
          </p:cNvSpPr>
          <p:nvPr>
            <p:ph type="sldNum" sz="quarter" idx="12"/>
          </p:nvPr>
        </p:nvSpPr>
        <p:spPr/>
        <p:txBody>
          <a:bodyPr/>
          <a:lstStyle/>
          <a:p>
            <a:fld id="{B8EF76BE-AE24-49CA-A0F2-7976D79FCC92}" type="slidenum">
              <a:rPr lang="en-US" smtClean="0"/>
              <a:t>‹#›</a:t>
            </a:fld>
            <a:endParaRPr lang="en-US"/>
          </a:p>
        </p:txBody>
      </p:sp>
    </p:spTree>
    <p:extLst>
      <p:ext uri="{BB962C8B-B14F-4D97-AF65-F5344CB8AC3E}">
        <p14:creationId xmlns:p14="http://schemas.microsoft.com/office/powerpoint/2010/main" val="2145198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4C3C0-D24F-4160-82F0-8AD8D2B26A27}" type="datetime1">
              <a:rPr lang="en-US" smtClean="0"/>
              <a:t>11/6/2015</a:t>
            </a:fld>
            <a:endParaRPr lang="en-US"/>
          </a:p>
        </p:txBody>
      </p:sp>
      <p:sp>
        <p:nvSpPr>
          <p:cNvPr id="5" name="Footer Placeholder 4"/>
          <p:cNvSpPr>
            <a:spLocks noGrp="1"/>
          </p:cNvSpPr>
          <p:nvPr>
            <p:ph type="ftr" sz="quarter" idx="11"/>
          </p:nvPr>
        </p:nvSpPr>
        <p:spPr/>
        <p:txBody>
          <a:bodyPr/>
          <a:lstStyle/>
          <a:p>
            <a:r>
              <a:rPr lang="en-US" smtClean="0"/>
              <a:t>Copyright © 2015 Carolina Academic Press. All rights reserved.</a:t>
            </a:r>
            <a:endParaRPr lang="en-US"/>
          </a:p>
        </p:txBody>
      </p:sp>
      <p:sp>
        <p:nvSpPr>
          <p:cNvPr id="6" name="Slide Number Placeholder 5"/>
          <p:cNvSpPr>
            <a:spLocks noGrp="1"/>
          </p:cNvSpPr>
          <p:nvPr>
            <p:ph type="sldNum" sz="quarter" idx="12"/>
          </p:nvPr>
        </p:nvSpPr>
        <p:spPr/>
        <p:txBody>
          <a:bodyPr/>
          <a:lstStyle/>
          <a:p>
            <a:fld id="{B8EF76BE-AE24-49CA-A0F2-7976D79FCC92}" type="slidenum">
              <a:rPr lang="en-US" smtClean="0"/>
              <a:t>‹#›</a:t>
            </a:fld>
            <a:endParaRPr lang="en-US"/>
          </a:p>
        </p:txBody>
      </p:sp>
    </p:spTree>
    <p:extLst>
      <p:ext uri="{BB962C8B-B14F-4D97-AF65-F5344CB8AC3E}">
        <p14:creationId xmlns:p14="http://schemas.microsoft.com/office/powerpoint/2010/main" val="238029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3E49E3-5F84-4BB2-BCD7-D8188631D702}" type="datetime1">
              <a:rPr lang="en-US" smtClean="0"/>
              <a:t>11/6/2015</a:t>
            </a:fld>
            <a:endParaRPr lang="en-US"/>
          </a:p>
        </p:txBody>
      </p:sp>
      <p:sp>
        <p:nvSpPr>
          <p:cNvPr id="5" name="Footer Placeholder 4"/>
          <p:cNvSpPr>
            <a:spLocks noGrp="1"/>
          </p:cNvSpPr>
          <p:nvPr>
            <p:ph type="ftr" sz="quarter" idx="11"/>
          </p:nvPr>
        </p:nvSpPr>
        <p:spPr/>
        <p:txBody>
          <a:bodyPr/>
          <a:lstStyle/>
          <a:p>
            <a:r>
              <a:rPr lang="en-US" smtClean="0"/>
              <a:t>Copyright © 2015 Carolina Academic Press. All rights reserved.</a:t>
            </a:r>
            <a:endParaRPr lang="en-US"/>
          </a:p>
        </p:txBody>
      </p:sp>
      <p:sp>
        <p:nvSpPr>
          <p:cNvPr id="6" name="Slide Number Placeholder 5"/>
          <p:cNvSpPr>
            <a:spLocks noGrp="1"/>
          </p:cNvSpPr>
          <p:nvPr>
            <p:ph type="sldNum" sz="quarter" idx="12"/>
          </p:nvPr>
        </p:nvSpPr>
        <p:spPr/>
        <p:txBody>
          <a:bodyPr/>
          <a:lstStyle/>
          <a:p>
            <a:fld id="{B8EF76BE-AE24-49CA-A0F2-7976D79FCC92}" type="slidenum">
              <a:rPr lang="en-US" smtClean="0"/>
              <a:t>‹#›</a:t>
            </a:fld>
            <a:endParaRPr lang="en-US"/>
          </a:p>
        </p:txBody>
      </p:sp>
    </p:spTree>
    <p:extLst>
      <p:ext uri="{BB962C8B-B14F-4D97-AF65-F5344CB8AC3E}">
        <p14:creationId xmlns:p14="http://schemas.microsoft.com/office/powerpoint/2010/main" val="288997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FD0C0-5216-4731-B153-021286139A08}" type="datetime1">
              <a:rPr lang="en-US" smtClean="0"/>
              <a:t>11/6/2015</a:t>
            </a:fld>
            <a:endParaRPr lang="en-US"/>
          </a:p>
        </p:txBody>
      </p:sp>
      <p:sp>
        <p:nvSpPr>
          <p:cNvPr id="5" name="Footer Placeholder 4"/>
          <p:cNvSpPr>
            <a:spLocks noGrp="1"/>
          </p:cNvSpPr>
          <p:nvPr>
            <p:ph type="ftr" sz="quarter" idx="11"/>
          </p:nvPr>
        </p:nvSpPr>
        <p:spPr/>
        <p:txBody>
          <a:bodyPr/>
          <a:lstStyle/>
          <a:p>
            <a:r>
              <a:rPr lang="en-US" smtClean="0"/>
              <a:t>Copyright © 2015 Carolina Academic Press. All rights reserved.</a:t>
            </a:r>
            <a:endParaRPr lang="en-US"/>
          </a:p>
        </p:txBody>
      </p:sp>
      <p:sp>
        <p:nvSpPr>
          <p:cNvPr id="6" name="Slide Number Placeholder 5"/>
          <p:cNvSpPr>
            <a:spLocks noGrp="1"/>
          </p:cNvSpPr>
          <p:nvPr>
            <p:ph type="sldNum" sz="quarter" idx="12"/>
          </p:nvPr>
        </p:nvSpPr>
        <p:spPr/>
        <p:txBody>
          <a:bodyPr/>
          <a:lstStyle/>
          <a:p>
            <a:fld id="{B8EF76BE-AE24-49CA-A0F2-7976D79FCC92}" type="slidenum">
              <a:rPr lang="en-US" smtClean="0"/>
              <a:t>‹#›</a:t>
            </a:fld>
            <a:endParaRPr lang="en-US"/>
          </a:p>
        </p:txBody>
      </p:sp>
    </p:spTree>
    <p:extLst>
      <p:ext uri="{BB962C8B-B14F-4D97-AF65-F5344CB8AC3E}">
        <p14:creationId xmlns:p14="http://schemas.microsoft.com/office/powerpoint/2010/main" val="227360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9E6C42-1701-4B27-A8C4-9373D4124E0D}" type="datetime1">
              <a:rPr lang="en-US" smtClean="0"/>
              <a:t>11/6/2015</a:t>
            </a:fld>
            <a:endParaRPr lang="en-US"/>
          </a:p>
        </p:txBody>
      </p:sp>
      <p:sp>
        <p:nvSpPr>
          <p:cNvPr id="5" name="Footer Placeholder 4"/>
          <p:cNvSpPr>
            <a:spLocks noGrp="1"/>
          </p:cNvSpPr>
          <p:nvPr>
            <p:ph type="ftr" sz="quarter" idx="11"/>
          </p:nvPr>
        </p:nvSpPr>
        <p:spPr/>
        <p:txBody>
          <a:bodyPr/>
          <a:lstStyle/>
          <a:p>
            <a:r>
              <a:rPr lang="en-US" smtClean="0"/>
              <a:t>Copyright © 2015 Carolina Academic Press. All rights reserved.</a:t>
            </a:r>
            <a:endParaRPr lang="en-US"/>
          </a:p>
        </p:txBody>
      </p:sp>
      <p:sp>
        <p:nvSpPr>
          <p:cNvPr id="6" name="Slide Number Placeholder 5"/>
          <p:cNvSpPr>
            <a:spLocks noGrp="1"/>
          </p:cNvSpPr>
          <p:nvPr>
            <p:ph type="sldNum" sz="quarter" idx="12"/>
          </p:nvPr>
        </p:nvSpPr>
        <p:spPr/>
        <p:txBody>
          <a:bodyPr/>
          <a:lstStyle/>
          <a:p>
            <a:fld id="{B8EF76BE-AE24-49CA-A0F2-7976D79FCC92}" type="slidenum">
              <a:rPr lang="en-US" smtClean="0"/>
              <a:t>‹#›</a:t>
            </a:fld>
            <a:endParaRPr lang="en-US"/>
          </a:p>
        </p:txBody>
      </p:sp>
    </p:spTree>
    <p:extLst>
      <p:ext uri="{BB962C8B-B14F-4D97-AF65-F5344CB8AC3E}">
        <p14:creationId xmlns:p14="http://schemas.microsoft.com/office/powerpoint/2010/main" val="1597598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7DD9C8-128D-4CA1-81E7-66280E98C846}" type="datetime1">
              <a:rPr lang="en-US" smtClean="0"/>
              <a:t>11/6/2015</a:t>
            </a:fld>
            <a:endParaRPr lang="en-US"/>
          </a:p>
        </p:txBody>
      </p:sp>
      <p:sp>
        <p:nvSpPr>
          <p:cNvPr id="6" name="Footer Placeholder 5"/>
          <p:cNvSpPr>
            <a:spLocks noGrp="1"/>
          </p:cNvSpPr>
          <p:nvPr>
            <p:ph type="ftr" sz="quarter" idx="11"/>
          </p:nvPr>
        </p:nvSpPr>
        <p:spPr/>
        <p:txBody>
          <a:bodyPr/>
          <a:lstStyle/>
          <a:p>
            <a:r>
              <a:rPr lang="en-US" smtClean="0"/>
              <a:t>Copyright © 2015 Carolina Academic Press. All rights reserved.</a:t>
            </a:r>
            <a:endParaRPr lang="en-US"/>
          </a:p>
        </p:txBody>
      </p:sp>
      <p:sp>
        <p:nvSpPr>
          <p:cNvPr id="7" name="Slide Number Placeholder 6"/>
          <p:cNvSpPr>
            <a:spLocks noGrp="1"/>
          </p:cNvSpPr>
          <p:nvPr>
            <p:ph type="sldNum" sz="quarter" idx="12"/>
          </p:nvPr>
        </p:nvSpPr>
        <p:spPr/>
        <p:txBody>
          <a:bodyPr/>
          <a:lstStyle/>
          <a:p>
            <a:fld id="{B8EF76BE-AE24-49CA-A0F2-7976D79FCC92}" type="slidenum">
              <a:rPr lang="en-US" smtClean="0"/>
              <a:t>‹#›</a:t>
            </a:fld>
            <a:endParaRPr lang="en-US"/>
          </a:p>
        </p:txBody>
      </p:sp>
    </p:spTree>
    <p:extLst>
      <p:ext uri="{BB962C8B-B14F-4D97-AF65-F5344CB8AC3E}">
        <p14:creationId xmlns:p14="http://schemas.microsoft.com/office/powerpoint/2010/main" val="3848107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1D6B32-77D1-4C06-933D-A0347EE53D59}" type="datetime1">
              <a:rPr lang="en-US" smtClean="0"/>
              <a:t>11/6/2015</a:t>
            </a:fld>
            <a:endParaRPr lang="en-US"/>
          </a:p>
        </p:txBody>
      </p:sp>
      <p:sp>
        <p:nvSpPr>
          <p:cNvPr id="8" name="Footer Placeholder 7"/>
          <p:cNvSpPr>
            <a:spLocks noGrp="1"/>
          </p:cNvSpPr>
          <p:nvPr>
            <p:ph type="ftr" sz="quarter" idx="11"/>
          </p:nvPr>
        </p:nvSpPr>
        <p:spPr/>
        <p:txBody>
          <a:bodyPr/>
          <a:lstStyle/>
          <a:p>
            <a:r>
              <a:rPr lang="en-US" smtClean="0"/>
              <a:t>Copyright © 2015 Carolina Academic Press. All rights reserved.</a:t>
            </a:r>
            <a:endParaRPr lang="en-US"/>
          </a:p>
        </p:txBody>
      </p:sp>
      <p:sp>
        <p:nvSpPr>
          <p:cNvPr id="9" name="Slide Number Placeholder 8"/>
          <p:cNvSpPr>
            <a:spLocks noGrp="1"/>
          </p:cNvSpPr>
          <p:nvPr>
            <p:ph type="sldNum" sz="quarter" idx="12"/>
          </p:nvPr>
        </p:nvSpPr>
        <p:spPr/>
        <p:txBody>
          <a:bodyPr/>
          <a:lstStyle/>
          <a:p>
            <a:fld id="{B8EF76BE-AE24-49CA-A0F2-7976D79FCC92}" type="slidenum">
              <a:rPr lang="en-US" smtClean="0"/>
              <a:t>‹#›</a:t>
            </a:fld>
            <a:endParaRPr lang="en-US"/>
          </a:p>
        </p:txBody>
      </p:sp>
    </p:spTree>
    <p:extLst>
      <p:ext uri="{BB962C8B-B14F-4D97-AF65-F5344CB8AC3E}">
        <p14:creationId xmlns:p14="http://schemas.microsoft.com/office/powerpoint/2010/main" val="375309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897FD7-81DF-4218-BA2B-B956366F5AC9}" type="datetime1">
              <a:rPr lang="en-US" smtClean="0"/>
              <a:t>11/6/2015</a:t>
            </a:fld>
            <a:endParaRPr lang="en-US"/>
          </a:p>
        </p:txBody>
      </p:sp>
      <p:sp>
        <p:nvSpPr>
          <p:cNvPr id="4" name="Footer Placeholder 3"/>
          <p:cNvSpPr>
            <a:spLocks noGrp="1"/>
          </p:cNvSpPr>
          <p:nvPr>
            <p:ph type="ftr" sz="quarter" idx="11"/>
          </p:nvPr>
        </p:nvSpPr>
        <p:spPr/>
        <p:txBody>
          <a:bodyPr/>
          <a:lstStyle/>
          <a:p>
            <a:r>
              <a:rPr lang="en-US" smtClean="0"/>
              <a:t>Copyright © 2015 Carolina Academic Press. All rights reserved.</a:t>
            </a:r>
            <a:endParaRPr lang="en-US"/>
          </a:p>
        </p:txBody>
      </p:sp>
      <p:sp>
        <p:nvSpPr>
          <p:cNvPr id="5" name="Slide Number Placeholder 4"/>
          <p:cNvSpPr>
            <a:spLocks noGrp="1"/>
          </p:cNvSpPr>
          <p:nvPr>
            <p:ph type="sldNum" sz="quarter" idx="12"/>
          </p:nvPr>
        </p:nvSpPr>
        <p:spPr/>
        <p:txBody>
          <a:bodyPr/>
          <a:lstStyle/>
          <a:p>
            <a:fld id="{B8EF76BE-AE24-49CA-A0F2-7976D79FCC92}" type="slidenum">
              <a:rPr lang="en-US" smtClean="0"/>
              <a:t>‹#›</a:t>
            </a:fld>
            <a:endParaRPr lang="en-US"/>
          </a:p>
        </p:txBody>
      </p:sp>
    </p:spTree>
    <p:extLst>
      <p:ext uri="{BB962C8B-B14F-4D97-AF65-F5344CB8AC3E}">
        <p14:creationId xmlns:p14="http://schemas.microsoft.com/office/powerpoint/2010/main" val="809936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66D3D-1156-4C05-A232-9BA8E45BF738}" type="datetime1">
              <a:rPr lang="en-US" smtClean="0"/>
              <a:t>11/6/2015</a:t>
            </a:fld>
            <a:endParaRPr lang="en-US"/>
          </a:p>
        </p:txBody>
      </p:sp>
      <p:sp>
        <p:nvSpPr>
          <p:cNvPr id="3" name="Footer Placeholder 2"/>
          <p:cNvSpPr>
            <a:spLocks noGrp="1"/>
          </p:cNvSpPr>
          <p:nvPr>
            <p:ph type="ftr" sz="quarter" idx="11"/>
          </p:nvPr>
        </p:nvSpPr>
        <p:spPr/>
        <p:txBody>
          <a:bodyPr/>
          <a:lstStyle/>
          <a:p>
            <a:r>
              <a:rPr lang="en-US" smtClean="0"/>
              <a:t>Copyright © 2015 Carolina Academic Press. All rights reserved.</a:t>
            </a:r>
            <a:endParaRPr lang="en-US"/>
          </a:p>
        </p:txBody>
      </p:sp>
      <p:sp>
        <p:nvSpPr>
          <p:cNvPr id="4" name="Slide Number Placeholder 3"/>
          <p:cNvSpPr>
            <a:spLocks noGrp="1"/>
          </p:cNvSpPr>
          <p:nvPr>
            <p:ph type="sldNum" sz="quarter" idx="12"/>
          </p:nvPr>
        </p:nvSpPr>
        <p:spPr/>
        <p:txBody>
          <a:bodyPr/>
          <a:lstStyle/>
          <a:p>
            <a:fld id="{B8EF76BE-AE24-49CA-A0F2-7976D79FCC92}" type="slidenum">
              <a:rPr lang="en-US" smtClean="0"/>
              <a:t>‹#›</a:t>
            </a:fld>
            <a:endParaRPr lang="en-US"/>
          </a:p>
        </p:txBody>
      </p:sp>
    </p:spTree>
    <p:extLst>
      <p:ext uri="{BB962C8B-B14F-4D97-AF65-F5344CB8AC3E}">
        <p14:creationId xmlns:p14="http://schemas.microsoft.com/office/powerpoint/2010/main" val="339442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677DE-CD3A-4063-B61D-D130209F36D1}" type="datetime1">
              <a:rPr lang="en-US" smtClean="0"/>
              <a:t>11/6/2015</a:t>
            </a:fld>
            <a:endParaRPr lang="en-US"/>
          </a:p>
        </p:txBody>
      </p:sp>
      <p:sp>
        <p:nvSpPr>
          <p:cNvPr id="6" name="Footer Placeholder 5"/>
          <p:cNvSpPr>
            <a:spLocks noGrp="1"/>
          </p:cNvSpPr>
          <p:nvPr>
            <p:ph type="ftr" sz="quarter" idx="11"/>
          </p:nvPr>
        </p:nvSpPr>
        <p:spPr/>
        <p:txBody>
          <a:bodyPr/>
          <a:lstStyle/>
          <a:p>
            <a:r>
              <a:rPr lang="en-US" smtClean="0"/>
              <a:t>Copyright © 2015 Carolina Academic Press. All rights reserved.</a:t>
            </a:r>
            <a:endParaRPr lang="en-US"/>
          </a:p>
        </p:txBody>
      </p:sp>
      <p:sp>
        <p:nvSpPr>
          <p:cNvPr id="7" name="Slide Number Placeholder 6"/>
          <p:cNvSpPr>
            <a:spLocks noGrp="1"/>
          </p:cNvSpPr>
          <p:nvPr>
            <p:ph type="sldNum" sz="quarter" idx="12"/>
          </p:nvPr>
        </p:nvSpPr>
        <p:spPr/>
        <p:txBody>
          <a:bodyPr/>
          <a:lstStyle/>
          <a:p>
            <a:fld id="{B8EF76BE-AE24-49CA-A0F2-7976D79FCC92}" type="slidenum">
              <a:rPr lang="en-US" smtClean="0"/>
              <a:t>‹#›</a:t>
            </a:fld>
            <a:endParaRPr lang="en-US"/>
          </a:p>
        </p:txBody>
      </p:sp>
    </p:spTree>
    <p:extLst>
      <p:ext uri="{BB962C8B-B14F-4D97-AF65-F5344CB8AC3E}">
        <p14:creationId xmlns:p14="http://schemas.microsoft.com/office/powerpoint/2010/main" val="327194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65B49-9B5C-4699-9421-1C2F198FCC77}" type="datetime1">
              <a:rPr lang="en-US" smtClean="0"/>
              <a:t>11/6/2015</a:t>
            </a:fld>
            <a:endParaRPr lang="en-US"/>
          </a:p>
        </p:txBody>
      </p:sp>
      <p:sp>
        <p:nvSpPr>
          <p:cNvPr id="6" name="Footer Placeholder 5"/>
          <p:cNvSpPr>
            <a:spLocks noGrp="1"/>
          </p:cNvSpPr>
          <p:nvPr>
            <p:ph type="ftr" sz="quarter" idx="11"/>
          </p:nvPr>
        </p:nvSpPr>
        <p:spPr/>
        <p:txBody>
          <a:bodyPr/>
          <a:lstStyle/>
          <a:p>
            <a:r>
              <a:rPr lang="en-US" smtClean="0"/>
              <a:t>Copyright © 2015 Carolina Academic Press. All rights reserved.</a:t>
            </a:r>
            <a:endParaRPr lang="en-US"/>
          </a:p>
        </p:txBody>
      </p:sp>
      <p:sp>
        <p:nvSpPr>
          <p:cNvPr id="7" name="Slide Number Placeholder 6"/>
          <p:cNvSpPr>
            <a:spLocks noGrp="1"/>
          </p:cNvSpPr>
          <p:nvPr>
            <p:ph type="sldNum" sz="quarter" idx="12"/>
          </p:nvPr>
        </p:nvSpPr>
        <p:spPr/>
        <p:txBody>
          <a:bodyPr/>
          <a:lstStyle/>
          <a:p>
            <a:fld id="{B8EF76BE-AE24-49CA-A0F2-7976D79FCC92}" type="slidenum">
              <a:rPr lang="en-US" smtClean="0"/>
              <a:t>‹#›</a:t>
            </a:fld>
            <a:endParaRPr lang="en-US"/>
          </a:p>
        </p:txBody>
      </p:sp>
    </p:spTree>
    <p:extLst>
      <p:ext uri="{BB962C8B-B14F-4D97-AF65-F5344CB8AC3E}">
        <p14:creationId xmlns:p14="http://schemas.microsoft.com/office/powerpoint/2010/main" val="68935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6021A-BED5-4A43-8C09-3FF1EEEEED93}" type="datetime1">
              <a:rPr lang="en-US" smtClean="0"/>
              <a:t>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2015 Carolina Academic Press.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F76BE-AE24-49CA-A0F2-7976D79FCC92}" type="slidenum">
              <a:rPr lang="en-US" smtClean="0"/>
              <a:t>‹#›</a:t>
            </a:fld>
            <a:endParaRPr lang="en-US"/>
          </a:p>
        </p:txBody>
      </p:sp>
    </p:spTree>
    <p:extLst>
      <p:ext uri="{BB962C8B-B14F-4D97-AF65-F5344CB8AC3E}">
        <p14:creationId xmlns:p14="http://schemas.microsoft.com/office/powerpoint/2010/main" val="3521204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Chapter 1: Introduction to </a:t>
            </a:r>
            <a:r>
              <a:rPr lang="en-US" b="1" dirty="0" smtClean="0"/>
              <a:t/>
            </a:r>
            <a:br>
              <a:rPr lang="en-US" b="1" dirty="0" smtClean="0"/>
            </a:br>
            <a:r>
              <a:rPr lang="en-US" b="1" dirty="0" smtClean="0"/>
              <a:t>the Study </a:t>
            </a:r>
            <a:r>
              <a:rPr lang="en-US" b="1" dirty="0"/>
              <a:t>of </a:t>
            </a:r>
            <a:r>
              <a:rPr lang="en-US" b="1" dirty="0" smtClean="0"/>
              <a:t>Evidence </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a:t>The primary purpose of the rules of evidence is to help ensure a fair trial.</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177664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Documentary evidence </a:t>
            </a:r>
          </a:p>
        </p:txBody>
      </p:sp>
      <p:sp>
        <p:nvSpPr>
          <p:cNvPr id="3" name="Content Placeholder 2"/>
          <p:cNvSpPr>
            <a:spLocks noGrp="1"/>
          </p:cNvSpPr>
          <p:nvPr>
            <p:ph idx="1"/>
          </p:nvPr>
        </p:nvSpPr>
        <p:spPr/>
        <p:txBody>
          <a:bodyPr>
            <a:normAutofit lnSpcReduction="10000"/>
          </a:bodyPr>
          <a:lstStyle/>
          <a:p>
            <a:r>
              <a:rPr lang="en-US" dirty="0" smtClean="0"/>
              <a:t>a </a:t>
            </a:r>
            <a:r>
              <a:rPr lang="en-US" dirty="0"/>
              <a:t>document such as a gun registration form that indicates that the murder weapon at one time belonged to the accused. </a:t>
            </a:r>
            <a:endParaRPr lang="en-US" dirty="0" smtClean="0"/>
          </a:p>
          <a:p>
            <a:r>
              <a:rPr lang="en-US" dirty="0" smtClean="0"/>
              <a:t>Documentary </a:t>
            </a:r>
            <a:r>
              <a:rPr lang="en-US" dirty="0"/>
              <a:t>evidence may also be considered  as real evidence. A birth certificate is an example of documentary evidence. </a:t>
            </a:r>
            <a:endParaRPr lang="en-US" dirty="0" smtClean="0"/>
          </a:p>
          <a:p>
            <a:r>
              <a:rPr lang="en-US" dirty="0" smtClean="0"/>
              <a:t>A </a:t>
            </a:r>
            <a:r>
              <a:rPr lang="en-US" dirty="0"/>
              <a:t>report of a blood alcohol test is frequently both real and documentary evidence.</a:t>
            </a:r>
          </a:p>
        </p:txBody>
      </p:sp>
      <p:sp>
        <p:nvSpPr>
          <p:cNvPr id="4" name="Footer Placeholder 3"/>
          <p:cNvSpPr>
            <a:spLocks noGrp="1"/>
          </p:cNvSpPr>
          <p:nvPr>
            <p:ph type="ftr" sz="quarter" idx="11"/>
          </p:nvPr>
        </p:nvSpPr>
        <p:spPr/>
        <p:txBody>
          <a:bodyPr/>
          <a:lstStyle/>
          <a:p>
            <a:r>
              <a:rPr lang="en-US" smtClean="0"/>
              <a:t>Copyright © 2015 Carolina Academic Press. All rights reserved.</a:t>
            </a:r>
            <a:endParaRPr lang="en-US"/>
          </a:p>
        </p:txBody>
      </p:sp>
    </p:spTree>
    <p:extLst>
      <p:ext uri="{BB962C8B-B14F-4D97-AF65-F5344CB8AC3E}">
        <p14:creationId xmlns:p14="http://schemas.microsoft.com/office/powerpoint/2010/main" val="3064620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chemeClr val="tx1"/>
                </a:solidFill>
                <a:effectLst/>
                <a:ea typeface="ＭＳ Ｐゴシック" pitchFamily="34" charset="-128"/>
              </a:rPr>
              <a:t>The full set of PowerPoint slides is available upon adoption. </a:t>
            </a:r>
            <a:br>
              <a:rPr lang="en-US" b="1" dirty="0" smtClean="0">
                <a:solidFill>
                  <a:schemeClr val="tx1"/>
                </a:solidFill>
                <a:effectLst/>
                <a:ea typeface="ＭＳ Ｐゴシック" pitchFamily="34" charset="-128"/>
              </a:rPr>
            </a:br>
            <a:r>
              <a:rPr lang="en-US" b="1" dirty="0" smtClean="0">
                <a:solidFill>
                  <a:schemeClr val="tx1"/>
                </a:solidFill>
                <a:effectLst/>
                <a:ea typeface="ＭＳ Ｐゴシック" pitchFamily="34" charset="-128"/>
              </a:rPr>
              <a:t>Email bhall@cap-press.com </a:t>
            </a:r>
            <a:br>
              <a:rPr lang="en-US" b="1" dirty="0" smtClean="0">
                <a:solidFill>
                  <a:schemeClr val="tx1"/>
                </a:solidFill>
                <a:effectLst/>
                <a:ea typeface="ＭＳ Ｐゴシック" pitchFamily="34" charset="-128"/>
              </a:rPr>
            </a:br>
            <a:r>
              <a:rPr lang="en-US" b="1" dirty="0" smtClean="0">
                <a:solidFill>
                  <a:schemeClr val="tx1"/>
                </a:solidFill>
                <a:effectLst/>
                <a:ea typeface="ＭＳ Ｐゴシック" pitchFamily="34" charset="-128"/>
              </a:rPr>
              <a:t>for more information.</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 2015 Carolina Academic Press. All rights reserved.</a:t>
            </a:r>
            <a:endParaRPr lang="en-US"/>
          </a:p>
        </p:txBody>
      </p:sp>
    </p:spTree>
    <p:extLst>
      <p:ext uri="{BB962C8B-B14F-4D97-AF65-F5344CB8AC3E}">
        <p14:creationId xmlns:p14="http://schemas.microsoft.com/office/powerpoint/2010/main" val="3462994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do we restrict the evidence that is admissible in American courts?</a:t>
            </a:r>
            <a:endParaRPr lang="en-US" dirty="0"/>
          </a:p>
        </p:txBody>
      </p:sp>
      <p:sp>
        <p:nvSpPr>
          <p:cNvPr id="3" name="Content Placeholder 2"/>
          <p:cNvSpPr>
            <a:spLocks noGrp="1"/>
          </p:cNvSpPr>
          <p:nvPr>
            <p:ph idx="1"/>
          </p:nvPr>
        </p:nvSpPr>
        <p:spPr/>
        <p:txBody>
          <a:bodyPr>
            <a:normAutofit/>
          </a:bodyPr>
          <a:lstStyle/>
          <a:p>
            <a:r>
              <a:rPr lang="en-US" dirty="0"/>
              <a:t>R</a:t>
            </a:r>
            <a:r>
              <a:rPr lang="en-US" dirty="0" smtClean="0"/>
              <a:t>ules </a:t>
            </a:r>
            <a:r>
              <a:rPr lang="en-US" dirty="0"/>
              <a:t>of evidence are designed to regulate that portion of the trial process that pertains to evidence so that proceedings can be fair for all involved. </a:t>
            </a:r>
            <a:endParaRPr lang="en-US" dirty="0" smtClean="0"/>
          </a:p>
          <a:p>
            <a:r>
              <a:rPr lang="en-US" dirty="0" smtClean="0"/>
              <a:t>These </a:t>
            </a:r>
            <a:r>
              <a:rPr lang="en-US" dirty="0"/>
              <a:t>rules also are used to assist the judge or jury in determining the facts involved. </a:t>
            </a:r>
            <a:endParaRPr lang="en-US" dirty="0" smtClean="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2023286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a:t>
            </a:r>
          </a:p>
        </p:txBody>
      </p:sp>
      <p:sp>
        <p:nvSpPr>
          <p:cNvPr id="3" name="Content Placeholder 2"/>
          <p:cNvSpPr>
            <a:spLocks noGrp="1"/>
          </p:cNvSpPr>
          <p:nvPr>
            <p:ph idx="1"/>
          </p:nvPr>
        </p:nvSpPr>
        <p:spPr/>
        <p:txBody>
          <a:bodyPr/>
          <a:lstStyle/>
          <a:p>
            <a:r>
              <a:rPr lang="en-US" dirty="0"/>
              <a:t>D</a:t>
            </a:r>
            <a:r>
              <a:rPr lang="en-US" dirty="0" smtClean="0"/>
              <a:t>etermine </a:t>
            </a:r>
            <a:r>
              <a:rPr lang="en-US" dirty="0"/>
              <a:t>how evidence should be handled. </a:t>
            </a:r>
            <a:endParaRPr lang="en-US" dirty="0" smtClean="0"/>
          </a:p>
          <a:p>
            <a:r>
              <a:rPr lang="en-US" dirty="0" smtClean="0"/>
              <a:t>Determine </a:t>
            </a:r>
            <a:r>
              <a:rPr lang="en-US" dirty="0"/>
              <a:t>what evidence is admissible, </a:t>
            </a:r>
            <a:endParaRPr lang="en-US" dirty="0" smtClean="0"/>
          </a:p>
          <a:p>
            <a:r>
              <a:rPr lang="en-US" dirty="0" smtClean="0"/>
              <a:t>When </a:t>
            </a:r>
            <a:r>
              <a:rPr lang="en-US" dirty="0"/>
              <a:t>it is admissible, and </a:t>
            </a:r>
            <a:endParaRPr lang="en-US" dirty="0" smtClean="0"/>
          </a:p>
          <a:p>
            <a:r>
              <a:rPr lang="en-US" dirty="0" smtClean="0"/>
              <a:t>Who </a:t>
            </a:r>
            <a:r>
              <a:rPr lang="en-US" dirty="0"/>
              <a:t>is entitled to present it.</a:t>
            </a:r>
          </a:p>
        </p:txBody>
      </p:sp>
      <p:sp>
        <p:nvSpPr>
          <p:cNvPr id="4" name="Footer Placeholder 3"/>
          <p:cNvSpPr>
            <a:spLocks noGrp="1"/>
          </p:cNvSpPr>
          <p:nvPr>
            <p:ph type="ftr" sz="quarter" idx="11"/>
          </p:nvPr>
        </p:nvSpPr>
        <p:spPr/>
        <p:txBody>
          <a:bodyPr/>
          <a:lstStyle/>
          <a:p>
            <a:r>
              <a:rPr lang="en-US" smtClean="0"/>
              <a:t>Copyright © 2015 Carolina Academic Press. All rights reserved.</a:t>
            </a:r>
            <a:endParaRPr lang="en-US"/>
          </a:p>
        </p:txBody>
      </p:sp>
    </p:spTree>
    <p:extLst>
      <p:ext uri="{BB962C8B-B14F-4D97-AF65-F5344CB8AC3E}">
        <p14:creationId xmlns:p14="http://schemas.microsoft.com/office/powerpoint/2010/main" val="3238631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RULES OF EVIDENCE</a:t>
            </a:r>
          </a:p>
        </p:txBody>
      </p:sp>
      <p:sp>
        <p:nvSpPr>
          <p:cNvPr id="3" name="Content Placeholder 2"/>
          <p:cNvSpPr>
            <a:spLocks noGrp="1"/>
          </p:cNvSpPr>
          <p:nvPr>
            <p:ph idx="1"/>
          </p:nvPr>
        </p:nvSpPr>
        <p:spPr/>
        <p:txBody>
          <a:bodyPr/>
          <a:lstStyle/>
          <a:p>
            <a:r>
              <a:rPr lang="en-US" sz="3600" dirty="0" err="1"/>
              <a:t>Bourjaily</a:t>
            </a:r>
            <a:r>
              <a:rPr lang="en-US" sz="3600" dirty="0"/>
              <a:t> v. United </a:t>
            </a:r>
            <a:r>
              <a:rPr lang="en-US" sz="3600" dirty="0" smtClean="0"/>
              <a:t>States: in </a:t>
            </a:r>
            <a:r>
              <a:rPr lang="en-US" sz="3600" dirty="0"/>
              <a:t>interpreting and applying the rules it will generally look to their plain meaning unless such a result would be absurd.</a:t>
            </a:r>
          </a:p>
        </p:txBody>
      </p:sp>
      <p:sp>
        <p:nvSpPr>
          <p:cNvPr id="4" name="Footer Placeholder 3"/>
          <p:cNvSpPr>
            <a:spLocks noGrp="1"/>
          </p:cNvSpPr>
          <p:nvPr>
            <p:ph type="ftr" sz="quarter" idx="11"/>
          </p:nvPr>
        </p:nvSpPr>
        <p:spPr/>
        <p:txBody>
          <a:bodyPr/>
          <a:lstStyle/>
          <a:p>
            <a:r>
              <a:rPr lang="en-US" smtClean="0"/>
              <a:t>Copyright © 2015 Carolina Academic Press. All rights reserved.</a:t>
            </a:r>
            <a:endParaRPr lang="en-US"/>
          </a:p>
        </p:txBody>
      </p:sp>
    </p:spTree>
    <p:extLst>
      <p:ext uri="{BB962C8B-B14F-4D97-AF65-F5344CB8AC3E}">
        <p14:creationId xmlns:p14="http://schemas.microsoft.com/office/powerpoint/2010/main" val="2860610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do we restrict the evidence that is admissible in American courts? </a:t>
            </a:r>
          </a:p>
        </p:txBody>
      </p:sp>
      <p:sp>
        <p:nvSpPr>
          <p:cNvPr id="3" name="Content Placeholder 2"/>
          <p:cNvSpPr>
            <a:spLocks noGrp="1"/>
          </p:cNvSpPr>
          <p:nvPr>
            <p:ph idx="1"/>
          </p:nvPr>
        </p:nvSpPr>
        <p:spPr/>
        <p:txBody>
          <a:bodyPr/>
          <a:lstStyle/>
          <a:p>
            <a:r>
              <a:rPr lang="en-US" sz="4000" dirty="0" smtClean="0"/>
              <a:t>a fair </a:t>
            </a:r>
            <a:r>
              <a:rPr lang="en-US" sz="4000" dirty="0"/>
              <a:t>trial for all </a:t>
            </a:r>
            <a:r>
              <a:rPr lang="en-US" sz="4000" dirty="0" smtClean="0"/>
              <a:t>parties</a:t>
            </a:r>
          </a:p>
          <a:p>
            <a:r>
              <a:rPr lang="en-US" sz="4000" dirty="0"/>
              <a:t>to assist the judge or jury in determining the facts </a:t>
            </a:r>
            <a:r>
              <a:rPr lang="en-US" sz="4000" dirty="0" smtClean="0"/>
              <a:t>involve</a:t>
            </a:r>
          </a:p>
          <a:p>
            <a:endParaRPr lang="en-US" dirty="0"/>
          </a:p>
        </p:txBody>
      </p:sp>
      <p:sp>
        <p:nvSpPr>
          <p:cNvPr id="4" name="Footer Placeholder 3"/>
          <p:cNvSpPr>
            <a:spLocks noGrp="1"/>
          </p:cNvSpPr>
          <p:nvPr>
            <p:ph type="ftr" sz="quarter" idx="11"/>
          </p:nvPr>
        </p:nvSpPr>
        <p:spPr/>
        <p:txBody>
          <a:bodyPr/>
          <a:lstStyle/>
          <a:p>
            <a:r>
              <a:rPr lang="en-US" smtClean="0"/>
              <a:t>Copyright © 2015 Carolina Academic Press. All rights reserved.</a:t>
            </a:r>
            <a:endParaRPr lang="en-US"/>
          </a:p>
        </p:txBody>
      </p:sp>
    </p:spTree>
    <p:extLst>
      <p:ext uri="{BB962C8B-B14F-4D97-AF65-F5344CB8AC3E}">
        <p14:creationId xmlns:p14="http://schemas.microsoft.com/office/powerpoint/2010/main" val="3043030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Rules of Evidence</a:t>
            </a:r>
          </a:p>
        </p:txBody>
      </p:sp>
      <p:sp>
        <p:nvSpPr>
          <p:cNvPr id="3" name="Content Placeholder 2"/>
          <p:cNvSpPr>
            <a:spLocks noGrp="1"/>
          </p:cNvSpPr>
          <p:nvPr>
            <p:ph idx="1"/>
          </p:nvPr>
        </p:nvSpPr>
        <p:spPr/>
        <p:txBody>
          <a:bodyPr/>
          <a:lstStyle/>
          <a:p>
            <a:r>
              <a:rPr lang="en-US" dirty="0" smtClean="0"/>
              <a:t>Encompass </a:t>
            </a:r>
            <a:r>
              <a:rPr lang="en-US" dirty="0"/>
              <a:t>68 separate rules addressing topics from hearsay to attorney-client privilege, relevancy of evidence, and expert testimony. </a:t>
            </a:r>
            <a:endParaRPr lang="en-US" dirty="0" smtClean="0"/>
          </a:p>
          <a:p>
            <a:r>
              <a:rPr lang="en-US" dirty="0" smtClean="0"/>
              <a:t>The </a:t>
            </a:r>
            <a:r>
              <a:rPr lang="en-US" dirty="0"/>
              <a:t>rules are individually numbered rules and divided among the following 11 </a:t>
            </a:r>
            <a:r>
              <a:rPr lang="en-US" dirty="0" smtClean="0"/>
              <a:t>articles</a:t>
            </a:r>
            <a:r>
              <a:rPr lang="en-US" dirty="0"/>
              <a:t>.</a:t>
            </a:r>
          </a:p>
        </p:txBody>
      </p:sp>
      <p:sp>
        <p:nvSpPr>
          <p:cNvPr id="4" name="Footer Placeholder 3"/>
          <p:cNvSpPr>
            <a:spLocks noGrp="1"/>
          </p:cNvSpPr>
          <p:nvPr>
            <p:ph type="ftr" sz="quarter" idx="11"/>
          </p:nvPr>
        </p:nvSpPr>
        <p:spPr/>
        <p:txBody>
          <a:bodyPr/>
          <a:lstStyle/>
          <a:p>
            <a:r>
              <a:rPr lang="en-US" smtClean="0"/>
              <a:t>Copyright © 2015 Carolina Academic Press. All rights reserved.</a:t>
            </a:r>
            <a:endParaRPr lang="en-US"/>
          </a:p>
        </p:txBody>
      </p:sp>
    </p:spTree>
    <p:extLst>
      <p:ext uri="{BB962C8B-B14F-4D97-AF65-F5344CB8AC3E}">
        <p14:creationId xmlns:p14="http://schemas.microsoft.com/office/powerpoint/2010/main" val="1892751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Evidence may be divided into five traditional types of evidence:</a:t>
            </a:r>
          </a:p>
          <a:p>
            <a:pPr marL="0" indent="0">
              <a:buNone/>
            </a:pPr>
            <a:r>
              <a:rPr lang="en-US" dirty="0"/>
              <a:t>•	real, </a:t>
            </a:r>
          </a:p>
          <a:p>
            <a:pPr marL="0" indent="0">
              <a:buNone/>
            </a:pPr>
            <a:r>
              <a:rPr lang="en-US" dirty="0"/>
              <a:t>•	demonstrative, </a:t>
            </a:r>
          </a:p>
          <a:p>
            <a:pPr marL="0" indent="0">
              <a:buNone/>
            </a:pPr>
            <a:r>
              <a:rPr lang="en-US" dirty="0"/>
              <a:t>•	documentary,  </a:t>
            </a:r>
          </a:p>
          <a:p>
            <a:pPr marL="0" indent="0">
              <a:buNone/>
            </a:pPr>
            <a:r>
              <a:rPr lang="en-US" dirty="0"/>
              <a:t>•	testimonial, and</a:t>
            </a:r>
          </a:p>
          <a:p>
            <a:pPr marL="0" indent="0">
              <a:buNone/>
            </a:pPr>
            <a:r>
              <a:rPr lang="en-US" dirty="0"/>
              <a:t>•	judicially noticed evidence.</a:t>
            </a:r>
          </a:p>
        </p:txBody>
      </p:sp>
      <p:sp>
        <p:nvSpPr>
          <p:cNvPr id="4" name="Title 3"/>
          <p:cNvSpPr>
            <a:spLocks noGrp="1"/>
          </p:cNvSpPr>
          <p:nvPr>
            <p:ph type="title"/>
          </p:nvPr>
        </p:nvSpPr>
        <p:spPr/>
        <p:txBody>
          <a:bodyPr/>
          <a:lstStyle/>
          <a:p>
            <a:r>
              <a:rPr lang="en-US" dirty="0"/>
              <a:t>TYPES OF EVIDENCE</a:t>
            </a:r>
          </a:p>
        </p:txBody>
      </p:sp>
      <p:sp>
        <p:nvSpPr>
          <p:cNvPr id="2" name="Footer Placeholder 1"/>
          <p:cNvSpPr>
            <a:spLocks noGrp="1"/>
          </p:cNvSpPr>
          <p:nvPr>
            <p:ph type="ftr" sz="quarter" idx="11"/>
          </p:nvPr>
        </p:nvSpPr>
        <p:spPr/>
        <p:txBody>
          <a:bodyPr/>
          <a:lstStyle/>
          <a:p>
            <a:r>
              <a:rPr lang="en-US" smtClean="0"/>
              <a:t>Copyright © 2015 Carolina Academic Press. All rights reserved.</a:t>
            </a:r>
            <a:endParaRPr lang="en-US"/>
          </a:p>
        </p:txBody>
      </p:sp>
    </p:spTree>
    <p:extLst>
      <p:ext uri="{BB962C8B-B14F-4D97-AF65-F5344CB8AC3E}">
        <p14:creationId xmlns:p14="http://schemas.microsoft.com/office/powerpoint/2010/main" val="1548551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evidence </a:t>
            </a:r>
          </a:p>
        </p:txBody>
      </p:sp>
      <p:sp>
        <p:nvSpPr>
          <p:cNvPr id="3" name="Content Placeholder 2"/>
          <p:cNvSpPr>
            <a:spLocks noGrp="1"/>
          </p:cNvSpPr>
          <p:nvPr>
            <p:ph idx="1"/>
          </p:nvPr>
        </p:nvSpPr>
        <p:spPr/>
        <p:txBody>
          <a:bodyPr/>
          <a:lstStyle/>
          <a:p>
            <a:r>
              <a:rPr lang="en-US" dirty="0"/>
              <a:t>frequently refers to physical objects. For example, a bullet taken from the body of a murder victim is considered as real </a:t>
            </a:r>
            <a:r>
              <a:rPr lang="en-US" dirty="0" smtClean="0"/>
              <a:t>evidence</a:t>
            </a:r>
          </a:p>
          <a:p>
            <a:r>
              <a:rPr lang="en-US" dirty="0"/>
              <a:t>Real evidence may be defined as the thing, the existence or characteristics of which are relevant and material. It is usually evidence that is directly involved in some event in the case. </a:t>
            </a:r>
          </a:p>
        </p:txBody>
      </p:sp>
      <p:sp>
        <p:nvSpPr>
          <p:cNvPr id="4" name="Footer Placeholder 3"/>
          <p:cNvSpPr>
            <a:spLocks noGrp="1"/>
          </p:cNvSpPr>
          <p:nvPr>
            <p:ph type="ftr" sz="quarter" idx="11"/>
          </p:nvPr>
        </p:nvSpPr>
        <p:spPr/>
        <p:txBody>
          <a:bodyPr/>
          <a:lstStyle/>
          <a:p>
            <a:r>
              <a:rPr lang="en-US" smtClean="0"/>
              <a:t>Copyright © 2015 Carolina Academic Press. All rights reserved.</a:t>
            </a:r>
            <a:endParaRPr lang="en-US"/>
          </a:p>
        </p:txBody>
      </p:sp>
    </p:spTree>
    <p:extLst>
      <p:ext uri="{BB962C8B-B14F-4D97-AF65-F5344CB8AC3E}">
        <p14:creationId xmlns:p14="http://schemas.microsoft.com/office/powerpoint/2010/main" val="11652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Demonstrative evidence </a:t>
            </a:r>
          </a:p>
        </p:txBody>
      </p:sp>
      <p:sp>
        <p:nvSpPr>
          <p:cNvPr id="3" name="Content Placeholder 2"/>
          <p:cNvSpPr>
            <a:spLocks noGrp="1"/>
          </p:cNvSpPr>
          <p:nvPr>
            <p:ph idx="1"/>
          </p:nvPr>
        </p:nvSpPr>
        <p:spPr/>
        <p:txBody>
          <a:bodyPr/>
          <a:lstStyle/>
          <a:p>
            <a:r>
              <a:rPr lang="en-US" dirty="0"/>
              <a:t>evidence that demonstrates or illustrates the testimony of a witness. </a:t>
            </a:r>
            <a:endParaRPr lang="en-US" dirty="0" smtClean="0"/>
          </a:p>
          <a:p>
            <a:r>
              <a:rPr lang="en-US" dirty="0" smtClean="0"/>
              <a:t>photo </a:t>
            </a:r>
            <a:r>
              <a:rPr lang="en-US" dirty="0"/>
              <a:t>of the crime scene is </a:t>
            </a:r>
            <a:r>
              <a:rPr lang="en-US" dirty="0" smtClean="0"/>
              <a:t>considered </a:t>
            </a:r>
            <a:r>
              <a:rPr lang="en-US" dirty="0"/>
              <a:t>as demonstrative evidence. </a:t>
            </a:r>
            <a:endParaRPr lang="en-US" dirty="0" smtClean="0"/>
          </a:p>
          <a:p>
            <a:r>
              <a:rPr lang="en-US" dirty="0"/>
              <a:t>The purpose of demonstrative evidence is to illustrate testimony</a:t>
            </a:r>
          </a:p>
        </p:txBody>
      </p:sp>
      <p:sp>
        <p:nvSpPr>
          <p:cNvPr id="4" name="Footer Placeholder 3"/>
          <p:cNvSpPr>
            <a:spLocks noGrp="1"/>
          </p:cNvSpPr>
          <p:nvPr>
            <p:ph type="ftr" sz="quarter" idx="11"/>
          </p:nvPr>
        </p:nvSpPr>
        <p:spPr/>
        <p:txBody>
          <a:bodyPr/>
          <a:lstStyle/>
          <a:p>
            <a:r>
              <a:rPr lang="en-US" smtClean="0"/>
              <a:t>Copyright © 2015 Carolina Academic Press. All rights reserved.</a:t>
            </a:r>
            <a:endParaRPr lang="en-US"/>
          </a:p>
        </p:txBody>
      </p:sp>
    </p:spTree>
    <p:extLst>
      <p:ext uri="{BB962C8B-B14F-4D97-AF65-F5344CB8AC3E}">
        <p14:creationId xmlns:p14="http://schemas.microsoft.com/office/powerpoint/2010/main" val="3727658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505</Words>
  <Application>Microsoft Office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Chapter 1: Introduction to  the Study of Evidence  </vt:lpstr>
      <vt:lpstr>Why do we restrict the evidence that is admissible in American courts?</vt:lpstr>
      <vt:lpstr>Guidelines</vt:lpstr>
      <vt:lpstr>FEDERAL RULES OF EVIDENCE</vt:lpstr>
      <vt:lpstr>Why do we restrict the evidence that is admissible in American courts? </vt:lpstr>
      <vt:lpstr>Federal Rules of Evidence</vt:lpstr>
      <vt:lpstr>TYPES OF EVIDENCE</vt:lpstr>
      <vt:lpstr>Real evidence </vt:lpstr>
      <vt:lpstr>Demonstrative evidence </vt:lpstr>
      <vt:lpstr>Documentary evidence </vt:lpstr>
      <vt:lpstr>The full set of PowerPoint slides is available upon adoption.  Email bhall@cap-press.com  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Introduction to  the Study of Evidence  </dc:title>
  <dc:creator>tina</dc:creator>
  <cp:lastModifiedBy>tina</cp:lastModifiedBy>
  <cp:revision>1</cp:revision>
  <dcterms:created xsi:type="dcterms:W3CDTF">2015-11-06T10:53:16Z</dcterms:created>
  <dcterms:modified xsi:type="dcterms:W3CDTF">2015-11-06T10:54:23Z</dcterms:modified>
</cp:coreProperties>
</file>